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6.xml" ContentType="application/vnd.openxmlformats-officedocument.presentationml.notesSlide+xml"/>
  <Override PartName="/ppt/media/image15.jpg" ContentType="image/jpeg"/>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64" r:id="rId3"/>
    <p:sldId id="256" r:id="rId4"/>
    <p:sldId id="260" r:id="rId5"/>
    <p:sldId id="269" r:id="rId6"/>
    <p:sldId id="265" r:id="rId7"/>
    <p:sldId id="279" r:id="rId8"/>
    <p:sldId id="280" r:id="rId9"/>
    <p:sldId id="266" r:id="rId10"/>
    <p:sldId id="263" r:id="rId11"/>
    <p:sldId id="267" r:id="rId12"/>
    <p:sldId id="272" r:id="rId13"/>
    <p:sldId id="273" r:id="rId14"/>
    <p:sldId id="308" r:id="rId15"/>
    <p:sldId id="307" r:id="rId16"/>
    <p:sldId id="281" r:id="rId17"/>
    <p:sldId id="271" r:id="rId18"/>
    <p:sldId id="309" r:id="rId19"/>
    <p:sldId id="278" r:id="rId20"/>
    <p:sldId id="268" r:id="rId21"/>
  </p:sldIdLst>
  <p:sldSz cx="9144000" cy="5143500" type="screen16x9"/>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249E"/>
    <a:srgbClr val="889B03"/>
    <a:srgbClr val="3E095E"/>
    <a:srgbClr val="687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5209" autoAdjust="0"/>
  </p:normalViewPr>
  <p:slideViewPr>
    <p:cSldViewPr snapToGrid="0">
      <p:cViewPr varScale="1">
        <p:scale>
          <a:sx n="90" d="100"/>
          <a:sy n="90" d="100"/>
        </p:scale>
        <p:origin x="78" y="21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组员年龄</a:t>
            </a:r>
            <a:endParaRPr lang="en-US" altLang="zh-CN"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Sheet1!$A$2:$A$6</c:f>
              <c:strCache>
                <c:ptCount val="5"/>
                <c:pt idx="0">
                  <c:v>谢逸钦</c:v>
                </c:pt>
                <c:pt idx="1">
                  <c:v>杨梦琪</c:v>
                </c:pt>
                <c:pt idx="2">
                  <c:v>高扬</c:v>
                </c:pt>
                <c:pt idx="3">
                  <c:v>杨进进</c:v>
                </c:pt>
                <c:pt idx="4">
                  <c:v>樊小帆</c:v>
                </c:pt>
              </c:strCache>
            </c:strRef>
          </c:cat>
          <c:val>
            <c:numRef>
              <c:f>Sheet1!$B$2:$B$6</c:f>
              <c:numCache>
                <c:formatCode>General</c:formatCode>
                <c:ptCount val="5"/>
                <c:pt idx="0">
                  <c:v>32</c:v>
                </c:pt>
                <c:pt idx="1">
                  <c:v>28</c:v>
                </c:pt>
                <c:pt idx="2">
                  <c:v>29</c:v>
                </c:pt>
                <c:pt idx="3">
                  <c:v>37</c:v>
                </c:pt>
                <c:pt idx="4">
                  <c:v>35</c:v>
                </c:pt>
              </c:numCache>
            </c:numRef>
          </c:val>
        </c:ser>
        <c:dLbls>
          <c:showLegendKey val="0"/>
          <c:showVal val="0"/>
          <c:showCatName val="0"/>
          <c:showSerName val="0"/>
          <c:showPercent val="0"/>
          <c:showBubbleSize val="0"/>
        </c:dLbls>
        <c:gapWidth val="219"/>
        <c:overlap val="-27"/>
        <c:axId val="1068724536"/>
        <c:axId val="1068722184"/>
      </c:barChart>
      <c:catAx>
        <c:axId val="1068724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2184"/>
        <c:crosses val="autoZero"/>
        <c:auto val="1"/>
        <c:lblAlgn val="ctr"/>
        <c:lblOffset val="100"/>
        <c:noMultiLvlLbl val="0"/>
      </c:catAx>
      <c:valAx>
        <c:axId val="1068722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724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组员性别</a:t>
            </a:r>
            <a:endParaRPr lang="zh-CN" altLang="en-US" dirty="0"/>
          </a:p>
        </c:rich>
      </c:tx>
      <c:layout>
        <c:manualLayout>
          <c:xMode val="edge"/>
          <c:yMode val="edge"/>
          <c:x val="2.9939659024660285E-3"/>
          <c:y val="0.26229801590158708"/>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2"/>
                <c:pt idx="0">
                  <c:v>男</c:v>
                </c:pt>
                <c:pt idx="1">
                  <c:v>女</c:v>
                </c:pt>
              </c:strCache>
            </c:strRef>
          </c:cat>
          <c:val>
            <c:numRef>
              <c:f>Sheet1!$B$2:$B$5</c:f>
              <c:numCache>
                <c:formatCode>0%</c:formatCode>
                <c:ptCount val="4"/>
                <c:pt idx="0">
                  <c:v>0.6</c:v>
                </c:pt>
                <c:pt idx="1">
                  <c:v>0.4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E5F07-696B-4799-A797-E8A11205AA21}" type="datetimeFigureOut">
              <a:rPr lang="zh-CN" altLang="en-US" smtClean="0"/>
              <a:t>2017/9/14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1124-DB2F-4AA0-9F27-1ED1562C3304}" type="slidenum">
              <a:rPr lang="zh-CN" altLang="en-US" smtClean="0"/>
              <a:t>‹#›</a:t>
            </a:fld>
            <a:endParaRPr lang="zh-CN" altLang="en-US"/>
          </a:p>
        </p:txBody>
      </p:sp>
    </p:spTree>
    <p:extLst>
      <p:ext uri="{BB962C8B-B14F-4D97-AF65-F5344CB8AC3E}">
        <p14:creationId xmlns:p14="http://schemas.microsoft.com/office/powerpoint/2010/main" val="35054457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a:t>
            </a:fld>
            <a:endParaRPr lang="zh-CN" altLang="en-US"/>
          </a:p>
        </p:txBody>
      </p:sp>
    </p:spTree>
    <p:extLst>
      <p:ext uri="{BB962C8B-B14F-4D97-AF65-F5344CB8AC3E}">
        <p14:creationId xmlns:p14="http://schemas.microsoft.com/office/powerpoint/2010/main" val="277760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10</a:t>
            </a:fld>
            <a:endParaRPr lang="zh-CN" altLang="en-US"/>
          </a:p>
        </p:txBody>
      </p:sp>
    </p:spTree>
    <p:extLst>
      <p:ext uri="{BB962C8B-B14F-4D97-AF65-F5344CB8AC3E}">
        <p14:creationId xmlns:p14="http://schemas.microsoft.com/office/powerpoint/2010/main" val="2611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11</a:t>
            </a:fld>
            <a:endParaRPr lang="zh-CN" altLang="en-US"/>
          </a:p>
        </p:txBody>
      </p:sp>
    </p:spTree>
    <p:extLst>
      <p:ext uri="{BB962C8B-B14F-4D97-AF65-F5344CB8AC3E}">
        <p14:creationId xmlns:p14="http://schemas.microsoft.com/office/powerpoint/2010/main" val="69041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12</a:t>
            </a:fld>
            <a:endParaRPr lang="zh-CN" altLang="en-US"/>
          </a:p>
        </p:txBody>
      </p:sp>
    </p:spTree>
    <p:extLst>
      <p:ext uri="{BB962C8B-B14F-4D97-AF65-F5344CB8AC3E}">
        <p14:creationId xmlns:p14="http://schemas.microsoft.com/office/powerpoint/2010/main" val="153677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13</a:t>
            </a:fld>
            <a:endParaRPr lang="zh-CN" altLang="en-US"/>
          </a:p>
        </p:txBody>
      </p:sp>
    </p:spTree>
    <p:extLst>
      <p:ext uri="{BB962C8B-B14F-4D97-AF65-F5344CB8AC3E}">
        <p14:creationId xmlns:p14="http://schemas.microsoft.com/office/powerpoint/2010/main" val="2100108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15</a:t>
            </a:fld>
            <a:endParaRPr lang="zh-CN" altLang="en-US"/>
          </a:p>
        </p:txBody>
      </p:sp>
    </p:spTree>
    <p:extLst>
      <p:ext uri="{BB962C8B-B14F-4D97-AF65-F5344CB8AC3E}">
        <p14:creationId xmlns:p14="http://schemas.microsoft.com/office/powerpoint/2010/main" val="416158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16</a:t>
            </a:fld>
            <a:endParaRPr lang="zh-CN" altLang="en-US"/>
          </a:p>
        </p:txBody>
      </p:sp>
    </p:spTree>
    <p:extLst>
      <p:ext uri="{BB962C8B-B14F-4D97-AF65-F5344CB8AC3E}">
        <p14:creationId xmlns:p14="http://schemas.microsoft.com/office/powerpoint/2010/main" val="26831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17</a:t>
            </a:fld>
            <a:endParaRPr lang="zh-CN" altLang="en-US"/>
          </a:p>
        </p:txBody>
      </p:sp>
    </p:spTree>
    <p:extLst>
      <p:ext uri="{BB962C8B-B14F-4D97-AF65-F5344CB8AC3E}">
        <p14:creationId xmlns:p14="http://schemas.microsoft.com/office/powerpoint/2010/main" val="386205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19</a:t>
            </a:fld>
            <a:endParaRPr lang="zh-CN" altLang="en-US"/>
          </a:p>
        </p:txBody>
      </p:sp>
    </p:spTree>
    <p:extLst>
      <p:ext uri="{BB962C8B-B14F-4D97-AF65-F5344CB8AC3E}">
        <p14:creationId xmlns:p14="http://schemas.microsoft.com/office/powerpoint/2010/main" val="103126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20</a:t>
            </a:fld>
            <a:endParaRPr lang="zh-CN" altLang="en-US"/>
          </a:p>
        </p:txBody>
      </p:sp>
    </p:spTree>
    <p:extLst>
      <p:ext uri="{BB962C8B-B14F-4D97-AF65-F5344CB8AC3E}">
        <p14:creationId xmlns:p14="http://schemas.microsoft.com/office/powerpoint/2010/main" val="327755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433FF8E-2165-42D9-BD24-C71C121610AD}"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7438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3</a:t>
            </a:fld>
            <a:endParaRPr lang="zh-CN" altLang="en-US"/>
          </a:p>
        </p:txBody>
      </p:sp>
    </p:spTree>
    <p:extLst>
      <p:ext uri="{BB962C8B-B14F-4D97-AF65-F5344CB8AC3E}">
        <p14:creationId xmlns:p14="http://schemas.microsoft.com/office/powerpoint/2010/main" val="15232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4</a:t>
            </a:fld>
            <a:endParaRPr lang="zh-CN" altLang="en-US"/>
          </a:p>
        </p:txBody>
      </p:sp>
    </p:spTree>
    <p:extLst>
      <p:ext uri="{BB962C8B-B14F-4D97-AF65-F5344CB8AC3E}">
        <p14:creationId xmlns:p14="http://schemas.microsoft.com/office/powerpoint/2010/main" val="247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5</a:t>
            </a:fld>
            <a:endParaRPr lang="zh-CN" altLang="en-US"/>
          </a:p>
        </p:txBody>
      </p:sp>
    </p:spTree>
    <p:extLst>
      <p:ext uri="{BB962C8B-B14F-4D97-AF65-F5344CB8AC3E}">
        <p14:creationId xmlns:p14="http://schemas.microsoft.com/office/powerpoint/2010/main" val="359523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6</a:t>
            </a:fld>
            <a:endParaRPr lang="zh-CN" altLang="en-US"/>
          </a:p>
        </p:txBody>
      </p:sp>
    </p:spTree>
    <p:extLst>
      <p:ext uri="{BB962C8B-B14F-4D97-AF65-F5344CB8AC3E}">
        <p14:creationId xmlns:p14="http://schemas.microsoft.com/office/powerpoint/2010/main" val="49982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7</a:t>
            </a:fld>
            <a:endParaRPr lang="zh-CN" altLang="en-US"/>
          </a:p>
        </p:txBody>
      </p:sp>
    </p:spTree>
    <p:extLst>
      <p:ext uri="{BB962C8B-B14F-4D97-AF65-F5344CB8AC3E}">
        <p14:creationId xmlns:p14="http://schemas.microsoft.com/office/powerpoint/2010/main" val="264123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8</a:t>
            </a:fld>
            <a:endParaRPr lang="zh-CN" altLang="en-US"/>
          </a:p>
        </p:txBody>
      </p:sp>
    </p:spTree>
    <p:extLst>
      <p:ext uri="{BB962C8B-B14F-4D97-AF65-F5344CB8AC3E}">
        <p14:creationId xmlns:p14="http://schemas.microsoft.com/office/powerpoint/2010/main" val="48053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EB1124-DB2F-4AA0-9F27-1ED1562C3304}" type="slidenum">
              <a:rPr lang="zh-CN" altLang="en-US" smtClean="0"/>
              <a:t>9</a:t>
            </a:fld>
            <a:endParaRPr lang="zh-CN" altLang="en-US"/>
          </a:p>
        </p:txBody>
      </p:sp>
    </p:spTree>
    <p:extLst>
      <p:ext uri="{BB962C8B-B14F-4D97-AF65-F5344CB8AC3E}">
        <p14:creationId xmlns:p14="http://schemas.microsoft.com/office/powerpoint/2010/main" val="9889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9742821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19185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593819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8674639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448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76773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51629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2840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835847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295724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53B01FE-AAF8-4F67-9A24-B4553AC20BCC}" type="datetimeFigureOut">
              <a:rPr lang="zh-CN" altLang="en-US" smtClean="0"/>
              <a:t>2017/9/14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147393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53B01FE-AAF8-4F67-9A24-B4553AC20BCC}" type="datetimeFigureOut">
              <a:rPr lang="zh-CN" altLang="en-US" smtClean="0"/>
              <a:t>2017/9/14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CCC072A-94B1-4D2E-9DBC-B87D8C00318F}" type="slidenum">
              <a:rPr lang="zh-CN" altLang="en-US" smtClean="0"/>
              <a:t>‹#›</a:t>
            </a:fld>
            <a:endParaRPr lang="zh-CN" altLang="en-US"/>
          </a:p>
        </p:txBody>
      </p:sp>
    </p:spTree>
    <p:extLst>
      <p:ext uri="{BB962C8B-B14F-4D97-AF65-F5344CB8AC3E}">
        <p14:creationId xmlns:p14="http://schemas.microsoft.com/office/powerpoint/2010/main" val="3348231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slideLayout" Target="../slideLayouts/slideLayout2.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2.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90.xml"/><Relationship Id="rId7"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s/_rels/slide16.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slideLayout" Target="../slideLayouts/slideLayout2.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jp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jpg"/><Relationship Id="rId5" Type="http://schemas.openxmlformats.org/officeDocument/2006/relationships/tags" Target="../tags/tag118.xml"/><Relationship Id="rId10" Type="http://schemas.openxmlformats.org/officeDocument/2006/relationships/image" Target="../media/image12.jpg"/><Relationship Id="rId4" Type="http://schemas.openxmlformats.org/officeDocument/2006/relationships/tags" Target="../tags/tag117.xml"/><Relationship Id="rId9" Type="http://schemas.openxmlformats.org/officeDocument/2006/relationships/notesSlide" Target="../notesSlides/notesSlide16.xml"/><Relationship Id="rId1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23.xml"/><Relationship Id="rId7" Type="http://schemas.openxmlformats.org/officeDocument/2006/relationships/image" Target="../media/image17.jpe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24.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7.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2.xml"/><Relationship Id="rId3" Type="http://schemas.openxmlformats.org/officeDocument/2006/relationships/tags" Target="../tags/tag21.xml"/><Relationship Id="rId21" Type="http://schemas.openxmlformats.org/officeDocument/2006/relationships/image" Target="../media/image6.jpe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5.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9.jp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8.jpeg"/><Relationship Id="rId10" Type="http://schemas.openxmlformats.org/officeDocument/2006/relationships/tags" Target="../tags/tag28.xml"/><Relationship Id="rId19" Type="http://schemas.openxmlformats.org/officeDocument/2006/relationships/notesSlide" Target="../notesSlides/notesSlide5.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0.png"/><Relationship Id="rId5" Type="http://schemas.openxmlformats.org/officeDocument/2006/relationships/tags" Target="../tags/tag40.xml"/><Relationship Id="rId10" Type="http://schemas.openxmlformats.org/officeDocument/2006/relationships/notesSlide" Target="../notesSlides/notesSlide7.xml"/><Relationship Id="rId4" Type="http://schemas.openxmlformats.org/officeDocument/2006/relationships/tags" Target="../tags/tag39.xml"/><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3" Type="http://schemas.openxmlformats.org/officeDocument/2006/relationships/tags" Target="../tags/tag46.xml"/><Relationship Id="rId21" Type="http://schemas.openxmlformats.org/officeDocument/2006/relationships/notesSlide" Target="../notesSlides/notesSlide8.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image" Target="../media/image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637953" y="1978468"/>
            <a:ext cx="7931889" cy="707886"/>
          </a:xfrm>
          <a:prstGeom prst="rect">
            <a:avLst/>
          </a:prstGeom>
          <a:noFill/>
        </p:spPr>
        <p:txBody>
          <a:bodyPr wrap="square" rtlCol="0">
            <a:spAutoFit/>
          </a:bodyPr>
          <a:lstStyle/>
          <a:p>
            <a:r>
              <a:rPr lang="zh-CN" altLang="en-US" sz="4000" dirty="0">
                <a:latin typeface="方正舒体" panose="02010601030101010101" pitchFamily="2" charset="-122"/>
                <a:ea typeface="方正舒体" panose="02010601030101010101" pitchFamily="2" charset="-122"/>
              </a:rPr>
              <a:t>莫负</a:t>
            </a:r>
            <a:r>
              <a:rPr lang="zh-CN" altLang="en-US" sz="4000" dirty="0" smtClean="0">
                <a:latin typeface="方正舒体" panose="02010601030101010101" pitchFamily="2" charset="-122"/>
                <a:ea typeface="方正舒体" panose="02010601030101010101" pitchFamily="2" charset="-122"/>
              </a:rPr>
              <a:t>东风嗟容易，逐梦清华写春秋</a:t>
            </a:r>
            <a:endParaRPr lang="zh-CN" altLang="en-US" sz="4000" dirty="0">
              <a:latin typeface="方正舒体" panose="02010601030101010101" pitchFamily="2" charset="-122"/>
              <a:ea typeface="方正舒体" panose="02010601030101010101" pitchFamily="2" charset="-122"/>
            </a:endParaRPr>
          </a:p>
        </p:txBody>
      </p:sp>
      <p:sp>
        <p:nvSpPr>
          <p:cNvPr id="2" name="文本框 1"/>
          <p:cNvSpPr txBox="1"/>
          <p:nvPr/>
        </p:nvSpPr>
        <p:spPr>
          <a:xfrm>
            <a:off x="4269934" y="3369079"/>
            <a:ext cx="4509857" cy="923330"/>
          </a:xfrm>
          <a:prstGeom prst="rect">
            <a:avLst/>
          </a:prstGeom>
          <a:noFill/>
        </p:spPr>
        <p:txBody>
          <a:bodyPr wrap="square" rtlCol="0">
            <a:spAutoFit/>
          </a:bodyPr>
          <a:lstStyle/>
          <a:p>
            <a:pPr algn="dist"/>
            <a:r>
              <a:rPr lang="en-US" altLang="zh-CN" dirty="0" smtClean="0">
                <a:solidFill>
                  <a:srgbClr val="889B03"/>
                </a:solidFill>
                <a:latin typeface="Adobe 黑体 Std R" panose="020B0400000000000000" pitchFamily="34" charset="-122"/>
                <a:ea typeface="Adobe 黑体 Std R" panose="020B0400000000000000" pitchFamily="34" charset="-122"/>
              </a:rPr>
              <a:t>2017</a:t>
            </a:r>
            <a:r>
              <a:rPr lang="zh-CN" altLang="en-US" dirty="0" smtClean="0">
                <a:solidFill>
                  <a:srgbClr val="889B03"/>
                </a:solidFill>
                <a:latin typeface="Adobe 黑体 Std R" panose="020B0400000000000000" pitchFamily="34" charset="-122"/>
                <a:ea typeface="Adobe 黑体 Std R" panose="020B0400000000000000" pitchFamily="34" charset="-122"/>
              </a:rPr>
              <a:t>年清华大学工程管理硕士</a:t>
            </a:r>
            <a:r>
              <a:rPr lang="en-US" altLang="zh-CN" dirty="0" smtClean="0">
                <a:solidFill>
                  <a:srgbClr val="889B03"/>
                </a:solidFill>
                <a:latin typeface="Adobe 黑体 Std R" panose="020B0400000000000000" pitchFamily="34" charset="-122"/>
                <a:ea typeface="Adobe 黑体 Std R" panose="020B0400000000000000" pitchFamily="34" charset="-122"/>
              </a:rPr>
              <a:t>XLP</a:t>
            </a:r>
            <a:r>
              <a:rPr lang="zh-CN" altLang="en-US" dirty="0" smtClean="0">
                <a:solidFill>
                  <a:srgbClr val="889B03"/>
                </a:solidFill>
                <a:latin typeface="Adobe 黑体 Std R" panose="020B0400000000000000" pitchFamily="34" charset="-122"/>
                <a:ea typeface="Adobe 黑体 Std R" panose="020B0400000000000000" pitchFamily="34" charset="-122"/>
              </a:rPr>
              <a:t>课程</a:t>
            </a: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第二小组 </a:t>
            </a:r>
            <a:r>
              <a:rPr lang="en-US" altLang="zh-CN" dirty="0">
                <a:solidFill>
                  <a:srgbClr val="889B03"/>
                </a:solidFill>
                <a:latin typeface="Adobe 黑体 Std R" panose="020B0400000000000000" pitchFamily="34" charset="-122"/>
                <a:ea typeface="Adobe 黑体 Std R" panose="020B0400000000000000" pitchFamily="34" charset="-122"/>
              </a:rPr>
              <a:t>DAY1</a:t>
            </a:r>
            <a:endParaRPr lang="zh-CN" altLang="en-US" dirty="0">
              <a:solidFill>
                <a:srgbClr val="889B03"/>
              </a:solidFill>
              <a:latin typeface="Adobe 黑体 Std R" panose="020B0400000000000000" pitchFamily="34" charset="-122"/>
              <a:ea typeface="Adobe 黑体 Std R" panose="020B0400000000000000" pitchFamily="34" charset="-122"/>
            </a:endParaRPr>
          </a:p>
          <a:p>
            <a:pPr algn="dist"/>
            <a:r>
              <a:rPr lang="zh-CN" altLang="en-US" dirty="0" smtClean="0">
                <a:solidFill>
                  <a:srgbClr val="889B03"/>
                </a:solidFill>
                <a:latin typeface="Adobe 黑体 Std R" panose="020B0400000000000000" pitchFamily="34" charset="-122"/>
                <a:ea typeface="Adobe 黑体 Std R" panose="020B0400000000000000" pitchFamily="34" charset="-122"/>
              </a:rPr>
              <a:t>                                            </a:t>
            </a:r>
            <a:endParaRPr lang="zh-CN" altLang="en-US" dirty="0">
              <a:solidFill>
                <a:srgbClr val="889B03"/>
              </a:solidFill>
              <a:latin typeface="Adobe 黑体 Std R" panose="020B0400000000000000" pitchFamily="34" charset="-122"/>
              <a:ea typeface="Adobe 黑体 Std R" panose="020B0400000000000000" pitchFamily="34" charset="-122"/>
            </a:endParaRPr>
          </a:p>
        </p:txBody>
      </p:sp>
      <p:pic>
        <p:nvPicPr>
          <p:cNvPr id="5" name="[]Vinc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4480" y="-722930"/>
            <a:ext cx="609600" cy="609600"/>
          </a:xfrm>
          <a:prstGeom prst="rect">
            <a:avLst/>
          </a:prstGeom>
        </p:spPr>
      </p:pic>
    </p:spTree>
    <p:extLst>
      <p:ext uri="{BB962C8B-B14F-4D97-AF65-F5344CB8AC3E}">
        <p14:creationId xmlns:p14="http://schemas.microsoft.com/office/powerpoint/2010/main" val="2067751639"/>
      </p:ext>
    </p:extLst>
  </p:cSld>
  <p:clrMapOvr>
    <a:masterClrMapping/>
  </p:clrMapOvr>
  <mc:AlternateContent xmlns:mc="http://schemas.openxmlformats.org/markup-compatibility/2006" xmlns:p14="http://schemas.microsoft.com/office/powerpoint/2010/main">
    <mc:Choice Requires="p14">
      <p:transition spd="slow" p14:dur="3000" advClick="0" advTm="4000">
        <p14:shre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450" decel="100000" fill="hold"/>
                                        <p:tgtEl>
                                          <p:spTgt spid="2"/>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5"/>
                </p:tgtEl>
              </p:cMediaNode>
            </p:audio>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_9"/>
          <p:cNvSpPr>
            <a:spLocks noChangeArrowheads="1"/>
          </p:cNvSpPr>
          <p:nvPr>
            <p:custDataLst>
              <p:tags r:id="rId1"/>
            </p:custDataLst>
          </p:nvPr>
        </p:nvSpPr>
        <p:spPr bwMode="auto">
          <a:xfrm>
            <a:off x="6594574" y="2540497"/>
            <a:ext cx="6251" cy="625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013">
              <a:latin typeface="Arial" panose="020B0604020202020204" pitchFamily="34" charset="0"/>
            </a:endParaRPr>
          </a:p>
        </p:txBody>
      </p:sp>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442820"/>
            <a:ext cx="9144000" cy="4700680"/>
          </a:xfrm>
          <a:prstGeom prst="rect">
            <a:avLst/>
          </a:prstGeom>
        </p:spPr>
      </p:pic>
    </p:spTree>
    <p:extLst>
      <p:ext uri="{BB962C8B-B14F-4D97-AF65-F5344CB8AC3E}">
        <p14:creationId xmlns:p14="http://schemas.microsoft.com/office/powerpoint/2010/main" val="4247119414"/>
      </p:ext>
    </p:extLst>
  </p:cSld>
  <p:clrMapOvr>
    <a:masterClrMapping/>
  </p:clrMapOvr>
  <p:transition spd="slow" advClick="0" advTm="4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第四部分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社群宪章</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58922650"/>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SubTitle_1"/>
          <p:cNvSpPr/>
          <p:nvPr>
            <p:custDataLst>
              <p:tags r:id="rId1"/>
            </p:custDataLst>
          </p:nvPr>
        </p:nvSpPr>
        <p:spPr>
          <a:xfrm>
            <a:off x="1713310"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FFFFFF"/>
                </a:solidFill>
                <a:cs typeface="Mangal" panose="02040503050203030202" pitchFamily="18" charset="0"/>
              </a:rPr>
              <a:t>标题</a:t>
            </a:r>
          </a:p>
        </p:txBody>
      </p:sp>
      <p:sp>
        <p:nvSpPr>
          <p:cNvPr id="21" name="MH_Other_1"/>
          <p:cNvSpPr/>
          <p:nvPr>
            <p:custDataLst>
              <p:tags r:id="rId2"/>
            </p:custDataLst>
          </p:nvPr>
        </p:nvSpPr>
        <p:spPr>
          <a:xfrm>
            <a:off x="1685926" y="1628776"/>
            <a:ext cx="1021556"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2" name="MH_Other_2"/>
          <p:cNvSpPr/>
          <p:nvPr>
            <p:custDataLst>
              <p:tags r:id="rId3"/>
            </p:custDataLst>
          </p:nvPr>
        </p:nvSpPr>
        <p:spPr>
          <a:xfrm>
            <a:off x="2913460" y="2009775"/>
            <a:ext cx="228600"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3" name="MH_Other_3"/>
          <p:cNvSpPr/>
          <p:nvPr>
            <p:custDataLst>
              <p:tags r:id="rId4"/>
            </p:custDataLst>
          </p:nvPr>
        </p:nvSpPr>
        <p:spPr>
          <a:xfrm>
            <a:off x="4496991" y="2009775"/>
            <a:ext cx="228600"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4" name="MH_Other_4"/>
          <p:cNvSpPr/>
          <p:nvPr>
            <p:custDataLst>
              <p:tags r:id="rId5"/>
            </p:custDataLst>
          </p:nvPr>
        </p:nvSpPr>
        <p:spPr>
          <a:xfrm>
            <a:off x="6080522" y="2009775"/>
            <a:ext cx="227409" cy="3095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5" name="MH_SubTitle_2"/>
          <p:cNvSpPr/>
          <p:nvPr>
            <p:custDataLst>
              <p:tags r:id="rId6"/>
            </p:custDataLst>
          </p:nvPr>
        </p:nvSpPr>
        <p:spPr>
          <a:xfrm>
            <a:off x="3317082"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FFFFFF"/>
                </a:solidFill>
                <a:cs typeface="Mangal" panose="02040503050203030202" pitchFamily="18" charset="0"/>
              </a:rPr>
              <a:t>标题</a:t>
            </a:r>
          </a:p>
        </p:txBody>
      </p:sp>
      <p:sp>
        <p:nvSpPr>
          <p:cNvPr id="26" name="MH_Other_5"/>
          <p:cNvSpPr/>
          <p:nvPr>
            <p:custDataLst>
              <p:tags r:id="rId7"/>
            </p:custDataLst>
          </p:nvPr>
        </p:nvSpPr>
        <p:spPr>
          <a:xfrm>
            <a:off x="3289698" y="1628776"/>
            <a:ext cx="1021556"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7" name="MH_SubTitle_3"/>
          <p:cNvSpPr/>
          <p:nvPr>
            <p:custDataLst>
              <p:tags r:id="rId8"/>
            </p:custDataLst>
          </p:nvPr>
        </p:nvSpPr>
        <p:spPr>
          <a:xfrm>
            <a:off x="4899422"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1400" b="1" dirty="0">
                <a:solidFill>
                  <a:srgbClr val="FFFFFF"/>
                </a:solidFill>
                <a:cs typeface="Mangal" panose="02040503050203030202" pitchFamily="18" charset="0"/>
              </a:rPr>
              <a:t>标题</a:t>
            </a:r>
          </a:p>
        </p:txBody>
      </p:sp>
      <p:sp>
        <p:nvSpPr>
          <p:cNvPr id="28" name="MH_Other_6"/>
          <p:cNvSpPr/>
          <p:nvPr>
            <p:custDataLst>
              <p:tags r:id="rId9"/>
            </p:custDataLst>
          </p:nvPr>
        </p:nvSpPr>
        <p:spPr>
          <a:xfrm>
            <a:off x="4873229" y="1628776"/>
            <a:ext cx="1020365"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29" name="MH_SubTitle_4"/>
          <p:cNvSpPr/>
          <p:nvPr>
            <p:custDataLst>
              <p:tags r:id="rId10"/>
            </p:custDataLst>
          </p:nvPr>
        </p:nvSpPr>
        <p:spPr>
          <a:xfrm>
            <a:off x="6482953" y="1695451"/>
            <a:ext cx="927497" cy="92749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1400" b="1" dirty="0">
                <a:solidFill>
                  <a:srgbClr val="FFFFFF"/>
                </a:solidFill>
                <a:cs typeface="Mangal" panose="02040503050203030202" pitchFamily="18" charset="0"/>
              </a:rPr>
              <a:t>标题</a:t>
            </a:r>
          </a:p>
        </p:txBody>
      </p:sp>
      <p:sp>
        <p:nvSpPr>
          <p:cNvPr id="30" name="MH_Other_7"/>
          <p:cNvSpPr/>
          <p:nvPr>
            <p:custDataLst>
              <p:tags r:id="rId11"/>
            </p:custDataLst>
          </p:nvPr>
        </p:nvSpPr>
        <p:spPr>
          <a:xfrm>
            <a:off x="6456760" y="1628776"/>
            <a:ext cx="1020365" cy="1060847"/>
          </a:xfrm>
          <a:custGeom>
            <a:avLst/>
            <a:gdLst>
              <a:gd name="connsiteX0" fmla="*/ 757956 w 1577106"/>
              <a:gd name="connsiteY0" fmla="*/ 0 h 1638300"/>
              <a:gd name="connsiteX1" fmla="*/ 1577106 w 1577106"/>
              <a:gd name="connsiteY1" fmla="*/ 819150 h 1638300"/>
              <a:gd name="connsiteX2" fmla="*/ 757956 w 1577106"/>
              <a:gd name="connsiteY2" fmla="*/ 1638300 h 1638300"/>
              <a:gd name="connsiteX3" fmla="*/ 3179 w 1577106"/>
              <a:gd name="connsiteY3" fmla="*/ 1138000 h 1638300"/>
              <a:gd name="connsiteX4" fmla="*/ 0 w 1577106"/>
              <a:gd name="connsiteY4" fmla="*/ 1127760 h 1638300"/>
              <a:gd name="connsiteX5" fmla="*/ 62811 w 1577106"/>
              <a:gd name="connsiteY5" fmla="*/ 1127760 h 1638300"/>
              <a:gd name="connsiteX6" fmla="*/ 126428 w 1577106"/>
              <a:gd name="connsiteY6" fmla="*/ 1244966 h 1638300"/>
              <a:gd name="connsiteX7" fmla="*/ 757956 w 1577106"/>
              <a:gd name="connsiteY7" fmla="*/ 1580747 h 1638300"/>
              <a:gd name="connsiteX8" fmla="*/ 1519553 w 1577106"/>
              <a:gd name="connsiteY8" fmla="*/ 819150 h 1638300"/>
              <a:gd name="connsiteX9" fmla="*/ 757956 w 1577106"/>
              <a:gd name="connsiteY9" fmla="*/ 57553 h 1638300"/>
              <a:gd name="connsiteX10" fmla="*/ 738906 w 1577106"/>
              <a:gd name="connsiteY10" fmla="*/ 58515 h 1638300"/>
              <a:gd name="connsiteX11" fmla="*/ 738906 w 1577106"/>
              <a:gd name="connsiteY11" fmla="*/ 962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106" h="1638300">
                <a:moveTo>
                  <a:pt x="757956" y="0"/>
                </a:moveTo>
                <a:cubicBezTo>
                  <a:pt x="1210360" y="0"/>
                  <a:pt x="1577106" y="366746"/>
                  <a:pt x="1577106" y="819150"/>
                </a:cubicBezTo>
                <a:cubicBezTo>
                  <a:pt x="1577106" y="1271554"/>
                  <a:pt x="1210360" y="1638300"/>
                  <a:pt x="757956" y="1638300"/>
                </a:cubicBezTo>
                <a:cubicBezTo>
                  <a:pt x="418653" y="1638300"/>
                  <a:pt x="127533" y="1432005"/>
                  <a:pt x="3179" y="1138000"/>
                </a:cubicBezTo>
                <a:lnTo>
                  <a:pt x="0" y="1127760"/>
                </a:lnTo>
                <a:lnTo>
                  <a:pt x="62811" y="1127760"/>
                </a:lnTo>
                <a:lnTo>
                  <a:pt x="126428" y="1244966"/>
                </a:lnTo>
                <a:cubicBezTo>
                  <a:pt x="263293" y="1447552"/>
                  <a:pt x="495070" y="1580747"/>
                  <a:pt x="757956" y="1580747"/>
                </a:cubicBezTo>
                <a:cubicBezTo>
                  <a:pt x="1178574" y="1580747"/>
                  <a:pt x="1519553" y="1239768"/>
                  <a:pt x="1519553" y="819150"/>
                </a:cubicBezTo>
                <a:cubicBezTo>
                  <a:pt x="1519553" y="398532"/>
                  <a:pt x="1178574" y="57553"/>
                  <a:pt x="757956" y="57553"/>
                </a:cubicBezTo>
                <a:lnTo>
                  <a:pt x="738906" y="58515"/>
                </a:lnTo>
                <a:lnTo>
                  <a:pt x="738906" y="96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31" name="MH_Desc_1"/>
          <p:cNvSpPr txBox="1"/>
          <p:nvPr>
            <p:custDataLst>
              <p:tags r:id="rId12"/>
            </p:custDataLst>
          </p:nvPr>
        </p:nvSpPr>
        <p:spPr>
          <a:xfrm>
            <a:off x="1685925" y="3071812"/>
            <a:ext cx="5791200" cy="1528763"/>
          </a:xfrm>
          <a:prstGeom prst="rect">
            <a:avLst/>
          </a:prstGeom>
          <a:noFill/>
        </p:spPr>
        <p:txBody>
          <a:bodyPr lIns="54000" tIns="54000" rIns="54000" bIns="0">
            <a:normAutofit/>
          </a:bodyPr>
          <a:lstStyle/>
          <a:p>
            <a:pPr indent="360000" algn="just">
              <a:lnSpc>
                <a:spcPct val="150000"/>
              </a:lnSpc>
              <a:defRPr/>
            </a:pPr>
            <a:r>
              <a:rPr lang="zh-CN" altLang="en-US" sz="1400" dirty="0">
                <a:solidFill>
                  <a:schemeClr val="tx1">
                    <a:lumMod val="50000"/>
                    <a:lumOff val="50000"/>
                  </a:schemeClr>
                </a:solidFill>
              </a:rPr>
              <a:t>包图网真正做到为用户所想，无论从艺术设计感还是商业实用性的角度来说，包图网做到了两者兼备。选择包图网，你没错！</a:t>
            </a:r>
            <a:endParaRPr lang="en-US" altLang="zh-CN" sz="1400" dirty="0">
              <a:solidFill>
                <a:schemeClr val="tx1">
                  <a:lumMod val="50000"/>
                  <a:lumOff val="50000"/>
                </a:schemeClr>
              </a:solidFill>
            </a:endParaRPr>
          </a:p>
          <a:p>
            <a:pPr indent="360000" algn="just">
              <a:lnSpc>
                <a:spcPct val="150000"/>
              </a:lnSpc>
              <a:defRPr/>
            </a:pPr>
            <a:r>
              <a:rPr lang="zh-CN" altLang="en-US" sz="1400" dirty="0">
                <a:solidFill>
                  <a:schemeClr val="tx1">
                    <a:lumMod val="50000"/>
                    <a:lumOff val="50000"/>
                  </a:schemeClr>
                </a:solidFill>
              </a:rPr>
              <a:t>包图网真正做到为用户所想，无论从艺术设计感还是商业实用性的角度来说，包图网做到了两者兼备。选择包图网，你没错！</a:t>
            </a:r>
          </a:p>
        </p:txBody>
      </p:sp>
    </p:spTree>
    <p:extLst>
      <p:ext uri="{BB962C8B-B14F-4D97-AF65-F5344CB8AC3E}">
        <p14:creationId xmlns:p14="http://schemas.microsoft.com/office/powerpoint/2010/main" val="264145553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2)">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500"/>
                                        <p:tgtEl>
                                          <p:spTgt spid="21"/>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2000"/>
                            </p:stCondLst>
                            <p:childTnLst>
                              <p:par>
                                <p:cTn id="17" presetID="21" presetClass="entr" presetSubtype="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2)">
                                      <p:cBhvr>
                                        <p:cTn id="19" dur="1000"/>
                                        <p:tgtEl>
                                          <p:spTgt spid="25"/>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heel(1)">
                                      <p:cBhvr>
                                        <p:cTn id="23" dur="500"/>
                                        <p:tgtEl>
                                          <p:spTgt spid="2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4000"/>
                            </p:stCondLst>
                            <p:childTnLst>
                              <p:par>
                                <p:cTn id="29" presetID="21"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heel(2)">
                                      <p:cBhvr>
                                        <p:cTn id="31" dur="1000"/>
                                        <p:tgtEl>
                                          <p:spTgt spid="27"/>
                                        </p:tgtEl>
                                      </p:cBhvr>
                                    </p:animEffect>
                                  </p:childTnLst>
                                </p:cTn>
                              </p:par>
                            </p:childTnLst>
                          </p:cTn>
                        </p:par>
                        <p:par>
                          <p:cTn id="32" fill="hold">
                            <p:stCondLst>
                              <p:cond delay="5000"/>
                            </p:stCondLst>
                            <p:childTnLst>
                              <p:par>
                                <p:cTn id="33" presetID="21" presetClass="entr" presetSubtype="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heel(1)">
                                      <p:cBhvr>
                                        <p:cTn id="35" dur="500"/>
                                        <p:tgtEl>
                                          <p:spTgt spid="28"/>
                                        </p:tgtEl>
                                      </p:cBhvr>
                                    </p:animEffect>
                                  </p:childTnLst>
                                </p:cTn>
                              </p:par>
                            </p:childTnLst>
                          </p:cTn>
                        </p:par>
                        <p:par>
                          <p:cTn id="36" fill="hold">
                            <p:stCondLst>
                              <p:cond delay="55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6000"/>
                            </p:stCondLst>
                            <p:childTnLst>
                              <p:par>
                                <p:cTn id="41" presetID="21" presetClass="entr" presetSubtype="2"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heel(2)">
                                      <p:cBhvr>
                                        <p:cTn id="43" dur="1000"/>
                                        <p:tgtEl>
                                          <p:spTgt spid="29"/>
                                        </p:tgtEl>
                                      </p:cBhvr>
                                    </p:animEffect>
                                  </p:childTnLst>
                                </p:cTn>
                              </p:par>
                            </p:childTnLst>
                          </p:cTn>
                        </p:par>
                        <p:par>
                          <p:cTn id="44" fill="hold">
                            <p:stCondLst>
                              <p:cond delay="7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500"/>
                                        <p:tgtEl>
                                          <p:spTgt spid="30"/>
                                        </p:tgtEl>
                                      </p:cBhvr>
                                    </p:animEffect>
                                  </p:childTnLst>
                                </p:cTn>
                              </p:par>
                            </p:childTnLst>
                          </p:cTn>
                        </p:par>
                        <p:par>
                          <p:cTn id="48" fill="hold">
                            <p:stCondLst>
                              <p:cond delay="7500"/>
                            </p:stCondLst>
                            <p:childTnLst>
                              <p:par>
                                <p:cTn id="49" presetID="50" presetClass="entr" presetSubtype="0" decel="10000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strVal val="#ppt_w+.3"/>
                                          </p:val>
                                        </p:tav>
                                        <p:tav tm="100000">
                                          <p:val>
                                            <p:strVal val="#ppt_w"/>
                                          </p:val>
                                        </p:tav>
                                      </p:tavLst>
                                    </p:anim>
                                    <p:anim calcmode="lin" valueType="num">
                                      <p:cBhvr>
                                        <p:cTn id="52" dur="1000" fill="hold"/>
                                        <p:tgtEl>
                                          <p:spTgt spid="31"/>
                                        </p:tgtEl>
                                        <p:attrNameLst>
                                          <p:attrName>ppt_h</p:attrName>
                                        </p:attrNameLst>
                                      </p:cBhvr>
                                      <p:tavLst>
                                        <p:tav tm="0">
                                          <p:val>
                                            <p:strVal val="#ppt_h"/>
                                          </p:val>
                                        </p:tav>
                                        <p:tav tm="100000">
                                          <p:val>
                                            <p:strVal val="#ppt_h"/>
                                          </p:val>
                                        </p:tav>
                                      </p:tavLst>
                                    </p:anim>
                                    <p:animEffect transition="in" filter="fade">
                                      <p:cBhvr>
                                        <p:cTn id="5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MH_Other_1"/>
          <p:cNvCxnSpPr/>
          <p:nvPr>
            <p:custDataLst>
              <p:tags r:id="rId1"/>
            </p:custDataLst>
          </p:nvPr>
        </p:nvCxnSpPr>
        <p:spPr>
          <a:xfrm flipH="1">
            <a:off x="4129088" y="1556147"/>
            <a:ext cx="0" cy="2690813"/>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MH_Other_2"/>
          <p:cNvSpPr/>
          <p:nvPr>
            <p:custDataLst>
              <p:tags r:id="rId2"/>
            </p:custDataLst>
          </p:nvPr>
        </p:nvSpPr>
        <p:spPr>
          <a:xfrm>
            <a:off x="2177654" y="2150269"/>
            <a:ext cx="1502569" cy="1502569"/>
          </a:xfrm>
          <a:prstGeom prst="ellipse">
            <a:avLst/>
          </a:prstGeom>
          <a:solidFill>
            <a:srgbClr val="FFFFFF"/>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MH_Title_1"/>
          <p:cNvSpPr/>
          <p:nvPr>
            <p:custDataLst>
              <p:tags r:id="rId3"/>
            </p:custDataLst>
          </p:nvPr>
        </p:nvSpPr>
        <p:spPr>
          <a:xfrm>
            <a:off x="2327673" y="2300288"/>
            <a:ext cx="1202531" cy="12025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srgbClr val="FFFFFF"/>
                </a:solidFill>
              </a:rPr>
              <a:t>标题</a:t>
            </a:r>
            <a:endParaRPr lang="en-US" altLang="zh-CN" dirty="0">
              <a:solidFill>
                <a:srgbClr val="FFFFFF"/>
              </a:solidFill>
            </a:endParaRPr>
          </a:p>
        </p:txBody>
      </p:sp>
      <p:sp>
        <p:nvSpPr>
          <p:cNvPr id="23" name="MH_SubTitle_1"/>
          <p:cNvSpPr>
            <a:spLocks noChangeArrowheads="1"/>
          </p:cNvSpPr>
          <p:nvPr>
            <p:custDataLst>
              <p:tags r:id="rId4"/>
            </p:custDataLst>
          </p:nvPr>
        </p:nvSpPr>
        <p:spPr bwMode="auto">
          <a:xfrm>
            <a:off x="4523185" y="1775222"/>
            <a:ext cx="2668190" cy="70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24" name="MH_Other_3"/>
          <p:cNvSpPr/>
          <p:nvPr>
            <p:custDataLst>
              <p:tags r:id="rId5"/>
            </p:custDataLst>
          </p:nvPr>
        </p:nvSpPr>
        <p:spPr>
          <a:xfrm>
            <a:off x="3956448" y="1940719"/>
            <a:ext cx="339328" cy="339329"/>
          </a:xfrm>
          <a:prstGeom prst="ellipse">
            <a:avLst/>
          </a:prstGeom>
          <a:solidFill>
            <a:srgbClr val="FFFFFF"/>
          </a:solid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25" name="MH_Other_4"/>
          <p:cNvSpPr/>
          <p:nvPr>
            <p:custDataLst>
              <p:tags r:id="rId6"/>
            </p:custDataLst>
          </p:nvPr>
        </p:nvSpPr>
        <p:spPr>
          <a:xfrm>
            <a:off x="4020742" y="2005013"/>
            <a:ext cx="210740" cy="2107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
        <p:nvSpPr>
          <p:cNvPr id="26" name="MH_SubTitle_2"/>
          <p:cNvSpPr>
            <a:spLocks noChangeArrowheads="1"/>
          </p:cNvSpPr>
          <p:nvPr>
            <p:custDataLst>
              <p:tags r:id="rId7"/>
            </p:custDataLst>
          </p:nvPr>
        </p:nvSpPr>
        <p:spPr bwMode="auto">
          <a:xfrm>
            <a:off x="4523185" y="2549129"/>
            <a:ext cx="2668190" cy="70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27" name="MH_Other_5"/>
          <p:cNvSpPr/>
          <p:nvPr>
            <p:custDataLst>
              <p:tags r:id="rId8"/>
            </p:custDataLst>
          </p:nvPr>
        </p:nvSpPr>
        <p:spPr>
          <a:xfrm>
            <a:off x="3956448" y="2714625"/>
            <a:ext cx="339328" cy="339329"/>
          </a:xfrm>
          <a:prstGeom prst="ellipse">
            <a:avLst/>
          </a:prstGeom>
          <a:solidFill>
            <a:srgbClr val="FFFFFF"/>
          </a:solidFill>
          <a:ln>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28" name="MH_Other_6"/>
          <p:cNvSpPr/>
          <p:nvPr>
            <p:custDataLst>
              <p:tags r:id="rId9"/>
            </p:custDataLst>
          </p:nvPr>
        </p:nvSpPr>
        <p:spPr>
          <a:xfrm>
            <a:off x="4020742" y="2778919"/>
            <a:ext cx="210740" cy="2107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
        <p:nvSpPr>
          <p:cNvPr id="29" name="MH_SubTitle_3"/>
          <p:cNvSpPr>
            <a:spLocks noChangeArrowheads="1"/>
          </p:cNvSpPr>
          <p:nvPr>
            <p:custDataLst>
              <p:tags r:id="rId10"/>
            </p:custDataLst>
          </p:nvPr>
        </p:nvSpPr>
        <p:spPr bwMode="auto">
          <a:xfrm>
            <a:off x="4523185" y="3324225"/>
            <a:ext cx="2668190" cy="7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500" b="1" dirty="0">
                <a:latin typeface="+mn-ea"/>
                <a:ea typeface="+mn-ea"/>
              </a:rPr>
              <a:t>请单击输入您的内容</a:t>
            </a:r>
            <a:endParaRPr lang="en-US" altLang="zh-CN" sz="1500" b="1" dirty="0">
              <a:latin typeface="+mn-ea"/>
              <a:ea typeface="+mn-ea"/>
            </a:endParaRPr>
          </a:p>
        </p:txBody>
      </p:sp>
      <p:sp>
        <p:nvSpPr>
          <p:cNvPr id="30" name="MH_Other_7"/>
          <p:cNvSpPr/>
          <p:nvPr>
            <p:custDataLst>
              <p:tags r:id="rId11"/>
            </p:custDataLst>
          </p:nvPr>
        </p:nvSpPr>
        <p:spPr>
          <a:xfrm>
            <a:off x="3956448" y="3488531"/>
            <a:ext cx="339328" cy="339329"/>
          </a:xfrm>
          <a:prstGeom prst="ellipse">
            <a:avLst/>
          </a:prstGeom>
          <a:solidFill>
            <a:srgbClr val="FFFFFF"/>
          </a:solid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350"/>
          </a:p>
        </p:txBody>
      </p:sp>
      <p:sp>
        <p:nvSpPr>
          <p:cNvPr id="31" name="MH_Other_8"/>
          <p:cNvSpPr/>
          <p:nvPr>
            <p:custDataLst>
              <p:tags r:id="rId12"/>
            </p:custDataLst>
          </p:nvPr>
        </p:nvSpPr>
        <p:spPr>
          <a:xfrm>
            <a:off x="4020742" y="3552825"/>
            <a:ext cx="210740" cy="21074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5000" lnSpcReduction="20000"/>
          </a:bodyPr>
          <a:lstStyle/>
          <a:p>
            <a:pPr algn="ctr">
              <a:defRPr/>
            </a:pPr>
            <a:endParaRPr lang="zh-CN" altLang="en-US" sz="1350"/>
          </a:p>
        </p:txBody>
      </p:sp>
    </p:spTree>
    <p:extLst>
      <p:ext uri="{BB962C8B-B14F-4D97-AF65-F5344CB8AC3E}">
        <p14:creationId xmlns:p14="http://schemas.microsoft.com/office/powerpoint/2010/main" val="4293582119"/>
      </p:ext>
    </p:extLst>
  </p:cSld>
  <p:clrMapOvr>
    <a:masterClrMapping/>
  </p:clrMapOvr>
  <p:transition spd="slow" advClick="0"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500"/>
                                            <p:tgtEl>
                                              <p:spTgt spid="21"/>
                                            </p:tgtEl>
                                          </p:cBhvr>
                                        </p:animEffect>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2000"/>
                                </p:stCondLst>
                                <p:childTnLst>
                                  <p:par>
                                    <p:cTn id="50" presetID="2" presetClass="entr" presetSubtype="2" fill="hold" grpId="0" nodeType="afterEffect" p14:presetBounceEnd="30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30000">
                                          <p:cBhvr additive="base">
                                            <p:cTn id="52" dur="500" fill="hold"/>
                                            <p:tgtEl>
                                              <p:spTgt spid="23"/>
                                            </p:tgtEl>
                                            <p:attrNameLst>
                                              <p:attrName>ppt_x</p:attrName>
                                            </p:attrNameLst>
                                          </p:cBhvr>
                                          <p:tavLst>
                                            <p:tav tm="0">
                                              <p:val>
                                                <p:strVal val="1+#ppt_w/2"/>
                                              </p:val>
                                            </p:tav>
                                            <p:tav tm="100000">
                                              <p:val>
                                                <p:strVal val="#ppt_x"/>
                                              </p:val>
                                            </p:tav>
                                          </p:tavLst>
                                        </p:anim>
                                        <p:anim calcmode="lin" valueType="num" p14:bounceEnd="30000">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30000">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14:bounceEnd="30000">
                                          <p:cBhvr additive="base">
                                            <p:cTn id="56" dur="500" fill="hold"/>
                                            <p:tgtEl>
                                              <p:spTgt spid="26"/>
                                            </p:tgtEl>
                                            <p:attrNameLst>
                                              <p:attrName>ppt_x</p:attrName>
                                            </p:attrNameLst>
                                          </p:cBhvr>
                                          <p:tavLst>
                                            <p:tav tm="0">
                                              <p:val>
                                                <p:strVal val="1+#ppt_w/2"/>
                                              </p:val>
                                            </p:tav>
                                            <p:tav tm="100000">
                                              <p:val>
                                                <p:strVal val="#ppt_x"/>
                                              </p:val>
                                            </p:tav>
                                          </p:tavLst>
                                        </p:anim>
                                        <p:anim calcmode="lin" valueType="num" p14:bounceEnd="30000">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14:presetBounceEnd="30000">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14:bounceEnd="30000">
                                          <p:cBhvr additive="base">
                                            <p:cTn id="60" dur="500" fill="hold"/>
                                            <p:tgtEl>
                                              <p:spTgt spid="29"/>
                                            </p:tgtEl>
                                            <p:attrNameLst>
                                              <p:attrName>ppt_x</p:attrName>
                                            </p:attrNameLst>
                                          </p:cBhvr>
                                          <p:tavLst>
                                            <p:tav tm="0">
                                              <p:val>
                                                <p:strVal val="1+#ppt_w/2"/>
                                              </p:val>
                                            </p:tav>
                                            <p:tav tm="100000">
                                              <p:val>
                                                <p:strVal val="#ppt_x"/>
                                              </p:val>
                                            </p:tav>
                                          </p:tavLst>
                                        </p:anim>
                                        <p:anim calcmode="lin" valueType="num" p14:bounceEnd="30000">
                                          <p:cBhvr additive="base">
                                            <p:cTn id="6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animBg="1"/>
          <p:bldP spid="26" grpId="0"/>
          <p:bldP spid="27" grpId="0" animBg="1"/>
          <p:bldP spid="28" grpId="0" animBg="1"/>
          <p:bldP spid="29" grpId="0"/>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heel(1)">
                                          <p:cBhvr>
                                            <p:cTn id="13" dur="500"/>
                                            <p:tgtEl>
                                              <p:spTgt spid="21"/>
                                            </p:tgtEl>
                                          </p:cBhvr>
                                        </p:animEffect>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Horizontal)">
                                          <p:cBhvr>
                                            <p:cTn id="17" dur="500"/>
                                            <p:tgtEl>
                                              <p:spTgt spid="2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2000"/>
                                </p:stCondLst>
                                <p:childTnLst>
                                  <p:par>
                                    <p:cTn id="50" presetID="2" presetClass="entr" presetSubtype="2"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1+#ppt_w/2"/>
                                              </p:val>
                                            </p:tav>
                                            <p:tav tm="100000">
                                              <p:val>
                                                <p:strVal val="#ppt_x"/>
                                              </p:val>
                                            </p:tav>
                                          </p:tavLst>
                                        </p:anim>
                                        <p:anim calcmode="lin" valueType="num">
                                          <p:cBhvr additive="base">
                                            <p:cTn id="6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animBg="1"/>
          <p:bldP spid="26" grpId="0"/>
          <p:bldP spid="27" grpId="0" animBg="1"/>
          <p:bldP spid="28" grpId="0" animBg="1"/>
          <p:bldP spid="29" grpId="0"/>
          <p:bldP spid="30" grpId="0" animBg="1"/>
          <p:bldP spid="3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第五部分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学习</a:t>
            </a:r>
            <a:r>
              <a:rPr lang="zh-CN" altLang="en-US" sz="2800" dirty="0">
                <a:solidFill>
                  <a:srgbClr val="72249E"/>
                </a:solidFill>
                <a:latin typeface="黑体" panose="02010609060101010101" pitchFamily="49" charset="-122"/>
                <a:ea typeface="黑体" panose="02010609060101010101" pitchFamily="49" charset="-122"/>
              </a:rPr>
              <a:t>成果</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805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Other_1"/>
          <p:cNvSpPr/>
          <p:nvPr>
            <p:custDataLst>
              <p:tags r:id="rId1"/>
            </p:custDataLst>
          </p:nvPr>
        </p:nvSpPr>
        <p:spPr>
          <a:xfrm>
            <a:off x="4383523" y="4413648"/>
            <a:ext cx="683419" cy="4357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700">
              <a:solidFill>
                <a:srgbClr val="1885B0"/>
              </a:solidFill>
            </a:endParaRPr>
          </a:p>
        </p:txBody>
      </p:sp>
      <p:sp>
        <p:nvSpPr>
          <p:cNvPr id="10" name="MH_Other_2"/>
          <p:cNvSpPr/>
          <p:nvPr>
            <p:custDataLst>
              <p:tags r:id="rId2"/>
            </p:custDataLst>
          </p:nvPr>
        </p:nvSpPr>
        <p:spPr>
          <a:xfrm>
            <a:off x="6911164" y="3258460"/>
            <a:ext cx="2073348" cy="11677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err="1" smtClean="0">
                <a:solidFill>
                  <a:schemeClr val="accent1"/>
                </a:solidFill>
              </a:rPr>
              <a:t>Github</a:t>
            </a:r>
            <a:r>
              <a:rPr lang="zh-CN" altLang="en-US" sz="2700" dirty="0" smtClean="0">
                <a:solidFill>
                  <a:schemeClr val="accent1"/>
                </a:solidFill>
              </a:rPr>
              <a:t>，</a:t>
            </a:r>
            <a:r>
              <a:rPr lang="en-US" altLang="zh-CN" sz="2700" dirty="0" err="1" smtClean="0">
                <a:solidFill>
                  <a:schemeClr val="accent1"/>
                </a:solidFill>
              </a:rPr>
              <a:t>Gitkraken</a:t>
            </a:r>
            <a:endParaRPr lang="zh-CN" altLang="en-US" sz="2700" dirty="0">
              <a:solidFill>
                <a:schemeClr val="accent1"/>
              </a:solidFill>
            </a:endParaRPr>
          </a:p>
        </p:txBody>
      </p:sp>
      <p:sp>
        <p:nvSpPr>
          <p:cNvPr id="14" name="MH_Other_3"/>
          <p:cNvSpPr/>
          <p:nvPr>
            <p:custDataLst>
              <p:tags r:id="rId3"/>
            </p:custDataLst>
          </p:nvPr>
        </p:nvSpPr>
        <p:spPr>
          <a:xfrm>
            <a:off x="85061" y="680484"/>
            <a:ext cx="5965890" cy="432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2000"/>
              </a:lnSpc>
              <a:defRPr/>
            </a:pPr>
            <a:r>
              <a:rPr lang="zh-CN" altLang="en-US" sz="1200" dirty="0" smtClean="0"/>
              <a:t>        今天</a:t>
            </a:r>
            <a:r>
              <a:rPr lang="zh-CN" altLang="en-US" sz="1200" dirty="0"/>
              <a:t>我们迎来了进入清华园的第一堂课，</a:t>
            </a:r>
            <a:r>
              <a:rPr lang="zh-CN" altLang="en-US" sz="1200" dirty="0" smtClean="0"/>
              <a:t>顾学雍老师</a:t>
            </a:r>
            <a:r>
              <a:rPr lang="zh-CN" altLang="en-US" sz="1200" dirty="0"/>
              <a:t>对我们提出了严格要求，</a:t>
            </a:r>
            <a:r>
              <a:rPr lang="en-US" altLang="zh-CN" sz="1200" dirty="0"/>
              <a:t>MEM</a:t>
            </a:r>
            <a:r>
              <a:rPr lang="zh-CN" altLang="en-US" sz="1200" dirty="0"/>
              <a:t>重在培养学生未来的战略应用能力和职业需求胜任力</a:t>
            </a:r>
            <a:r>
              <a:rPr lang="en-US" altLang="zh-CN" sz="1200" dirty="0"/>
              <a:t>,</a:t>
            </a:r>
            <a:r>
              <a:rPr lang="zh-CN" altLang="en-US" sz="1200" dirty="0"/>
              <a:t>引领我们学习了当今世界上最先进的工程管理软件</a:t>
            </a:r>
            <a:r>
              <a:rPr lang="en-US" altLang="zh-CN" sz="1200" dirty="0" err="1"/>
              <a:t>Github</a:t>
            </a:r>
            <a:r>
              <a:rPr lang="zh-CN" altLang="en-US" sz="1200" dirty="0"/>
              <a:t>，</a:t>
            </a:r>
            <a:r>
              <a:rPr lang="en-US" altLang="zh-CN" sz="1200" dirty="0" err="1"/>
              <a:t>Github</a:t>
            </a:r>
            <a:r>
              <a:rPr lang="zh-CN" altLang="en-US" sz="1200" dirty="0"/>
              <a:t>是一个代码托管平台和开发者社区，开发者可以在</a:t>
            </a:r>
            <a:r>
              <a:rPr lang="en-US" altLang="zh-CN" sz="1200" dirty="0" err="1"/>
              <a:t>Github</a:t>
            </a:r>
            <a:r>
              <a:rPr lang="zh-CN" altLang="en-US" sz="1200" dirty="0"/>
              <a:t>上创建自己的开源项目并与其他开发者协作编码。创业公司可以用它来托管软件项目，开源项目可以免费托管。这在大数据及云计算炙手可热的今天也将引领信息化工程管理的未来趋势，通过对软件的初步操作，我们扩宽了眼界，增长了知识，不再局限于简单办公软件的私人操作，而是向多人合作的分布式的版本控制系统逐步转变思维模式。随后钱俊雯老师讲解了清华图书馆及清华校园资源的利用方法，作为研究生更应充分利用图书馆数据论文检索系统，广泛阅读专业论文及学术论文，使自己在所学领域有所成就。殷建松老师根据课前所做</a:t>
            </a:r>
            <a:r>
              <a:rPr lang="en-US" altLang="zh-CN" sz="1200" dirty="0"/>
              <a:t>Standout</a:t>
            </a:r>
            <a:r>
              <a:rPr lang="zh-CN" altLang="en-US" sz="1200" dirty="0"/>
              <a:t>性格测试，使我们懂得充分利用自身性格发挥优势，做好职业规划。通过自己所写</a:t>
            </a:r>
            <a:r>
              <a:rPr lang="en-US" altLang="zh-CN" sz="1200" dirty="0" smtClean="0"/>
              <a:t>3</a:t>
            </a:r>
            <a:r>
              <a:rPr lang="zh-CN" altLang="en-US" sz="1200" dirty="0" smtClean="0"/>
              <a:t>种不同</a:t>
            </a:r>
            <a:r>
              <a:rPr lang="zh-CN" altLang="en-US" sz="1200" dirty="0"/>
              <a:t>版本的</a:t>
            </a:r>
            <a:r>
              <a:rPr lang="en-US" altLang="zh-CN" sz="1200" dirty="0"/>
              <a:t>5</a:t>
            </a:r>
            <a:r>
              <a:rPr lang="zh-CN" altLang="en-US" sz="1200" dirty="0"/>
              <a:t>年规划，总结应解决的困难，了解自己，树立目标及方向，用长远眼光规范言行。最后</a:t>
            </a:r>
            <a:r>
              <a:rPr lang="zh-CN" altLang="en-US" sz="1200" dirty="0" smtClean="0"/>
              <a:t>学习了社群</a:t>
            </a:r>
            <a:r>
              <a:rPr lang="zh-CN" altLang="en-US" sz="1200" dirty="0"/>
              <a:t>画布，讲解社群建设过程。一天的学习让我们</a:t>
            </a:r>
            <a:r>
              <a:rPr lang="zh-CN" altLang="en-US" sz="1200" dirty="0" smtClean="0"/>
              <a:t>受益匪浅。</a:t>
            </a:r>
            <a:endParaRPr lang="zh-CN" altLang="en-US" sz="1200" dirty="0"/>
          </a:p>
        </p:txBody>
      </p:sp>
      <p:sp>
        <p:nvSpPr>
          <p:cNvPr id="15" name="MH_Other_4"/>
          <p:cNvSpPr/>
          <p:nvPr>
            <p:custDataLst>
              <p:tags r:id="rId4"/>
            </p:custDataLst>
          </p:nvPr>
        </p:nvSpPr>
        <p:spPr>
          <a:xfrm>
            <a:off x="6150602" y="2108817"/>
            <a:ext cx="1840098" cy="778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700" dirty="0" smtClean="0">
                <a:solidFill>
                  <a:schemeClr val="accent2"/>
                </a:solidFill>
              </a:rPr>
              <a:t>Standout</a:t>
            </a:r>
            <a:endParaRPr lang="zh-CN" altLang="en-US" sz="2700" dirty="0">
              <a:solidFill>
                <a:schemeClr val="accent2"/>
              </a:solidFill>
            </a:endParaRPr>
          </a:p>
        </p:txBody>
      </p:sp>
      <p:sp>
        <p:nvSpPr>
          <p:cNvPr id="16" name="MH_Other_5"/>
          <p:cNvSpPr/>
          <p:nvPr>
            <p:custDataLst>
              <p:tags r:id="rId5"/>
            </p:custDataLst>
          </p:nvPr>
        </p:nvSpPr>
        <p:spPr>
          <a:xfrm>
            <a:off x="7070651" y="1275923"/>
            <a:ext cx="1102825" cy="571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dirty="0" smtClean="0">
                <a:solidFill>
                  <a:schemeClr val="accent1"/>
                </a:solidFill>
              </a:rPr>
              <a:t>Wiki</a:t>
            </a:r>
            <a:endParaRPr lang="zh-CN" altLang="en-US" sz="2700" dirty="0">
              <a:solidFill>
                <a:schemeClr val="accent1"/>
              </a:solidFill>
            </a:endParaRPr>
          </a:p>
        </p:txBody>
      </p:sp>
      <p:sp>
        <p:nvSpPr>
          <p:cNvPr id="19" name="MH_Text_1"/>
          <p:cNvSpPr/>
          <p:nvPr>
            <p:custDataLst>
              <p:tags r:id="rId6"/>
            </p:custDataLst>
          </p:nvPr>
        </p:nvSpPr>
        <p:spPr>
          <a:xfrm>
            <a:off x="2207586" y="520994"/>
            <a:ext cx="3877272" cy="46225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defRPr/>
            </a:pPr>
            <a:endParaRPr lang="en-US" altLang="zh-CN" sz="1400" b="1" dirty="0">
              <a:solidFill>
                <a:srgbClr val="FFFFFF"/>
              </a:solidFill>
              <a:latin typeface="+mn-ea"/>
            </a:endParaRPr>
          </a:p>
        </p:txBody>
      </p:sp>
    </p:spTree>
    <p:extLst>
      <p:ext uri="{BB962C8B-B14F-4D97-AF65-F5344CB8AC3E}">
        <p14:creationId xmlns:p14="http://schemas.microsoft.com/office/powerpoint/2010/main" val="1888037400"/>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H_Other_1"/>
          <p:cNvSpPr/>
          <p:nvPr>
            <p:custDataLst>
              <p:tags r:id="rId1"/>
            </p:custDataLst>
          </p:nvPr>
        </p:nvSpPr>
        <p:spPr>
          <a:xfrm rot="16200000">
            <a:off x="1225688" y="2751122"/>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1" name="MH_Other_2"/>
          <p:cNvSpPr/>
          <p:nvPr>
            <p:custDataLst>
              <p:tags r:id="rId2"/>
            </p:custDataLst>
          </p:nvPr>
        </p:nvSpPr>
        <p:spPr>
          <a:xfrm>
            <a:off x="1053230" y="1647160"/>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2" name="MH_SubTitle_1"/>
          <p:cNvSpPr/>
          <p:nvPr>
            <p:custDataLst>
              <p:tags r:id="rId3"/>
            </p:custDataLst>
          </p:nvPr>
        </p:nvSpPr>
        <p:spPr>
          <a:xfrm>
            <a:off x="365865" y="1802246"/>
            <a:ext cx="1377023" cy="2072519"/>
          </a:xfrm>
          <a:prstGeom prst="rect">
            <a:avLst/>
          </a:prstGeom>
          <a:solidFill>
            <a:srgbClr val="FEFFFF"/>
          </a:solidFill>
          <a:ln w="3175">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25000" lnSpcReduction="20000"/>
          </a:bodyPr>
          <a:lstStyle/>
          <a:p>
            <a:pPr>
              <a:lnSpc>
                <a:spcPct val="120000"/>
              </a:lnSpc>
              <a:defRPr/>
            </a:pPr>
            <a:r>
              <a:rPr lang="zh-CN" altLang="en-US" sz="1600" dirty="0" smtClean="0"/>
              <a:t>天</a:t>
            </a:r>
            <a:r>
              <a:rPr lang="zh-CN" altLang="en-US" sz="4400" dirty="0">
                <a:solidFill>
                  <a:schemeClr val="tx1"/>
                </a:solidFill>
              </a:rPr>
              <a:t>课程总体上是安排了解课程的目标与目的“认识自己、认识清华、清华与我”，并提供了实现这个目标的课程手段方法</a:t>
            </a:r>
            <a:r>
              <a:rPr lang="en-US" altLang="zh-CN" sz="4400" dirty="0">
                <a:solidFill>
                  <a:schemeClr val="tx1"/>
                </a:solidFill>
              </a:rPr>
              <a:t>—</a:t>
            </a:r>
            <a:r>
              <a:rPr lang="zh-CN" altLang="en-US" sz="4400" dirty="0">
                <a:solidFill>
                  <a:schemeClr val="tx1"/>
                </a:solidFill>
              </a:rPr>
              <a:t>数字出版化方法、充分调用清华各种资源、个人优势认识、建设</a:t>
            </a:r>
            <a:r>
              <a:rPr lang="en-US" altLang="zh-CN" sz="4400" dirty="0">
                <a:solidFill>
                  <a:schemeClr val="tx1"/>
                </a:solidFill>
              </a:rPr>
              <a:t>MEM</a:t>
            </a:r>
            <a:r>
              <a:rPr lang="zh-CN" altLang="en-US" sz="4400" dirty="0" smtClean="0">
                <a:solidFill>
                  <a:schemeClr val="tx1"/>
                </a:solidFill>
              </a:rPr>
              <a:t>社团</a:t>
            </a:r>
            <a:endParaRPr lang="zh-CN" altLang="en-US" sz="4400" dirty="0">
              <a:solidFill>
                <a:schemeClr val="tx1"/>
              </a:solidFill>
            </a:endParaRPr>
          </a:p>
        </p:txBody>
      </p:sp>
      <p:sp>
        <p:nvSpPr>
          <p:cNvPr id="23" name="MH_Other_3"/>
          <p:cNvSpPr/>
          <p:nvPr>
            <p:custDataLst>
              <p:tags r:id="rId4"/>
            </p:custDataLst>
          </p:nvPr>
        </p:nvSpPr>
        <p:spPr>
          <a:xfrm>
            <a:off x="365865" y="1509048"/>
            <a:ext cx="663015"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a:defRPr/>
            </a:pPr>
            <a:r>
              <a:rPr lang="zh-CN" altLang="en-US" sz="2100" dirty="0">
                <a:solidFill>
                  <a:srgbClr val="FEFFFF"/>
                </a:solidFill>
              </a:rPr>
              <a:t>谢</a:t>
            </a:r>
            <a:r>
              <a:rPr lang="zh-CN" altLang="en-US" sz="2100" dirty="0" smtClean="0">
                <a:solidFill>
                  <a:srgbClr val="FEFFFF"/>
                </a:solidFill>
              </a:rPr>
              <a:t>逸钦</a:t>
            </a:r>
            <a:endParaRPr lang="zh-CN" altLang="en-US" sz="2100" dirty="0">
              <a:solidFill>
                <a:srgbClr val="FEFFFF"/>
              </a:solidFill>
            </a:endParaRPr>
          </a:p>
        </p:txBody>
      </p:sp>
      <p:sp>
        <p:nvSpPr>
          <p:cNvPr id="24" name="MH_Other_4"/>
          <p:cNvSpPr/>
          <p:nvPr>
            <p:custDataLst>
              <p:tags r:id="rId5"/>
            </p:custDataLst>
          </p:nvPr>
        </p:nvSpPr>
        <p:spPr>
          <a:xfrm rot="16200000">
            <a:off x="6146190" y="2899643"/>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5" name="MH_Other_5"/>
          <p:cNvSpPr/>
          <p:nvPr>
            <p:custDataLst>
              <p:tags r:id="rId6"/>
            </p:custDataLst>
          </p:nvPr>
        </p:nvSpPr>
        <p:spPr>
          <a:xfrm>
            <a:off x="4582333" y="1640486"/>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26" name="MH_SubTitle_2"/>
          <p:cNvSpPr/>
          <p:nvPr>
            <p:custDataLst>
              <p:tags r:id="rId7"/>
            </p:custDataLst>
          </p:nvPr>
        </p:nvSpPr>
        <p:spPr>
          <a:xfrm>
            <a:off x="2078647" y="1802246"/>
            <a:ext cx="1306333" cy="2096637"/>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nSpc>
                <a:spcPct val="120000"/>
              </a:lnSpc>
              <a:defRPr/>
            </a:pPr>
            <a:r>
              <a:rPr lang="zh-CN" altLang="en-US" sz="1200" dirty="0" smtClean="0">
                <a:solidFill>
                  <a:schemeClr val="tx1"/>
                </a:solidFill>
              </a:rPr>
              <a:t>掌握了</a:t>
            </a:r>
            <a:r>
              <a:rPr lang="en-US" altLang="zh-CN" sz="1200" dirty="0">
                <a:solidFill>
                  <a:schemeClr val="tx1"/>
                </a:solidFill>
              </a:rPr>
              <a:t>WIKI</a:t>
            </a:r>
            <a:r>
              <a:rPr lang="zh-CN" altLang="en-US" sz="1200" dirty="0">
                <a:solidFill>
                  <a:schemeClr val="tx1"/>
                </a:solidFill>
              </a:rPr>
              <a:t>、</a:t>
            </a:r>
            <a:r>
              <a:rPr lang="en-US" altLang="zh-CN" sz="1200" dirty="0" err="1">
                <a:solidFill>
                  <a:schemeClr val="tx1"/>
                </a:solidFill>
              </a:rPr>
              <a:t>Github</a:t>
            </a:r>
            <a:r>
              <a:rPr lang="zh-CN" altLang="en-US" sz="1200" dirty="0">
                <a:solidFill>
                  <a:schemeClr val="tx1"/>
                </a:solidFill>
              </a:rPr>
              <a:t>工具使用方法，了解了自我深层次性格及职业优势，学会了充分利用清华校内</a:t>
            </a:r>
            <a:r>
              <a:rPr lang="zh-CN" altLang="en-US" sz="1200" dirty="0" smtClean="0">
                <a:solidFill>
                  <a:schemeClr val="tx1"/>
                </a:solidFill>
              </a:rPr>
              <a:t>资源</a:t>
            </a:r>
            <a:endParaRPr lang="zh-CN" altLang="en-US" sz="1200" dirty="0">
              <a:solidFill>
                <a:schemeClr val="tx1"/>
              </a:solidFill>
            </a:endParaRPr>
          </a:p>
        </p:txBody>
      </p:sp>
      <p:sp>
        <p:nvSpPr>
          <p:cNvPr id="27" name="MH_Other_6"/>
          <p:cNvSpPr/>
          <p:nvPr>
            <p:custDataLst>
              <p:tags r:id="rId8"/>
            </p:custDataLst>
          </p:nvPr>
        </p:nvSpPr>
        <p:spPr>
          <a:xfrm>
            <a:off x="2175118" y="1502373"/>
            <a:ext cx="695286"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a:solidFill>
                  <a:srgbClr val="FEFFFF"/>
                </a:solidFill>
              </a:rPr>
              <a:t>杨梦琪</a:t>
            </a:r>
            <a:endParaRPr lang="zh-CN" altLang="en-US" sz="2100" dirty="0">
              <a:solidFill>
                <a:srgbClr val="FEFFFF"/>
              </a:solidFill>
            </a:endParaRPr>
          </a:p>
        </p:txBody>
      </p:sp>
      <p:sp>
        <p:nvSpPr>
          <p:cNvPr id="28" name="MH_Other_7"/>
          <p:cNvSpPr/>
          <p:nvPr>
            <p:custDataLst>
              <p:tags r:id="rId9"/>
            </p:custDataLst>
          </p:nvPr>
        </p:nvSpPr>
        <p:spPr>
          <a:xfrm rot="16200000">
            <a:off x="7891298" y="3016601"/>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29" name="MH_Other_8"/>
          <p:cNvSpPr/>
          <p:nvPr>
            <p:custDataLst>
              <p:tags r:id="rId10"/>
            </p:custDataLst>
          </p:nvPr>
        </p:nvSpPr>
        <p:spPr>
          <a:xfrm>
            <a:off x="6315272" y="1637024"/>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0" name="MH_SubTitle_3"/>
          <p:cNvSpPr/>
          <p:nvPr>
            <p:custDataLst>
              <p:tags r:id="rId11"/>
            </p:custDataLst>
          </p:nvPr>
        </p:nvSpPr>
        <p:spPr>
          <a:xfrm>
            <a:off x="5395938" y="1812585"/>
            <a:ext cx="1335951" cy="2075955"/>
          </a:xfrm>
          <a:prstGeom prst="rect">
            <a:avLst/>
          </a:prstGeom>
          <a:solidFill>
            <a:srgbClr val="FEFFFF"/>
          </a:solidFill>
          <a:ln w="3175">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r>
              <a:rPr lang="zh-CN" altLang="en-US" sz="1200" dirty="0" smtClean="0">
                <a:solidFill>
                  <a:schemeClr val="tx1"/>
                </a:solidFill>
              </a:rPr>
              <a:t>困难重重</a:t>
            </a:r>
            <a:r>
              <a:rPr lang="zh-CN" altLang="en-US" sz="1200" dirty="0">
                <a:solidFill>
                  <a:schemeClr val="tx1"/>
                </a:solidFill>
              </a:rPr>
              <a:t>，但是信心百倍。相信努力总会有收获，坚持！！！</a:t>
            </a:r>
          </a:p>
          <a:p>
            <a:r>
              <a:rPr lang="zh-CN" altLang="en-US" sz="1200" dirty="0">
                <a:solidFill>
                  <a:schemeClr val="tx1"/>
                </a:solidFill>
              </a:rPr>
              <a:t>迟到，懵懂，无助，面对</a:t>
            </a:r>
          </a:p>
        </p:txBody>
      </p:sp>
      <p:sp>
        <p:nvSpPr>
          <p:cNvPr id="31" name="MH_Other_9"/>
          <p:cNvSpPr/>
          <p:nvPr>
            <p:custDataLst>
              <p:tags r:id="rId12"/>
            </p:custDataLst>
          </p:nvPr>
        </p:nvSpPr>
        <p:spPr>
          <a:xfrm>
            <a:off x="5511288" y="1468040"/>
            <a:ext cx="784773"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200" dirty="0" smtClean="0">
                <a:solidFill>
                  <a:srgbClr val="FEFFFF"/>
                </a:solidFill>
              </a:rPr>
              <a:t>樊小帆</a:t>
            </a:r>
            <a:endParaRPr lang="zh-CN" altLang="en-US" sz="1200" dirty="0">
              <a:solidFill>
                <a:srgbClr val="FEFFFF"/>
              </a:solidFill>
            </a:endParaRPr>
          </a:p>
        </p:txBody>
      </p:sp>
      <p:sp>
        <p:nvSpPr>
          <p:cNvPr id="32" name="MH_Other_10"/>
          <p:cNvSpPr/>
          <p:nvPr>
            <p:custDataLst>
              <p:tags r:id="rId13"/>
            </p:custDataLst>
          </p:nvPr>
        </p:nvSpPr>
        <p:spPr>
          <a:xfrm>
            <a:off x="7793547" y="16144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33" name="MH_SubTitle_4"/>
          <p:cNvSpPr/>
          <p:nvPr>
            <p:custDataLst>
              <p:tags r:id="rId14"/>
            </p:custDataLst>
          </p:nvPr>
        </p:nvSpPr>
        <p:spPr>
          <a:xfrm>
            <a:off x="7050155" y="1812585"/>
            <a:ext cx="1395719" cy="2086298"/>
          </a:xfrm>
          <a:prstGeom prst="rect">
            <a:avLst/>
          </a:prstGeom>
          <a:solidFill>
            <a:srgbClr val="FEFFFF"/>
          </a:solidFill>
          <a:ln w="3175">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fontScale="25000" lnSpcReduction="20000"/>
          </a:bodyPr>
          <a:lstStyle/>
          <a:p>
            <a:pPr>
              <a:lnSpc>
                <a:spcPct val="120000"/>
              </a:lnSpc>
              <a:defRPr/>
            </a:pPr>
            <a:r>
              <a:rPr lang="zh-CN" altLang="en-US" sz="1600" dirty="0"/>
              <a:t>之前</a:t>
            </a:r>
            <a:r>
              <a:rPr lang="zh-CN" altLang="en-US" sz="4200" dirty="0">
                <a:solidFill>
                  <a:schemeClr val="tx1"/>
                </a:solidFill>
              </a:rPr>
              <a:t>只是听说过</a:t>
            </a:r>
            <a:r>
              <a:rPr lang="en-US" altLang="zh-CN" sz="4200" dirty="0">
                <a:solidFill>
                  <a:schemeClr val="tx1"/>
                </a:solidFill>
              </a:rPr>
              <a:t>XPL,</a:t>
            </a:r>
            <a:r>
              <a:rPr lang="zh-CN" altLang="en-US" sz="4200" dirty="0">
                <a:solidFill>
                  <a:schemeClr val="tx1"/>
                </a:solidFill>
              </a:rPr>
              <a:t>一直有强烈的好奇心。第一天非常刺激，也脑洞打开，第一次接触到了逻辑模型，</a:t>
            </a:r>
            <a:r>
              <a:rPr lang="en-US" altLang="zh-CN" sz="4200" dirty="0">
                <a:solidFill>
                  <a:schemeClr val="tx1"/>
                </a:solidFill>
              </a:rPr>
              <a:t>GIT,WIKI</a:t>
            </a:r>
            <a:r>
              <a:rPr lang="zh-CN" altLang="en-US" sz="4200" dirty="0">
                <a:solidFill>
                  <a:schemeClr val="tx1"/>
                </a:solidFill>
              </a:rPr>
              <a:t>这些全新而的概念，业了解到了这些先进工具的巨大生产力。很久没有这么高强度的学习了，期待未来两天的收获</a:t>
            </a:r>
            <a:endParaRPr lang="en-US" altLang="zh-CN" sz="4200" dirty="0">
              <a:solidFill>
                <a:schemeClr val="tx1"/>
              </a:solidFill>
            </a:endParaRPr>
          </a:p>
        </p:txBody>
      </p:sp>
      <p:sp>
        <p:nvSpPr>
          <p:cNvPr id="34" name="MH_Other_11"/>
          <p:cNvSpPr/>
          <p:nvPr>
            <p:custDataLst>
              <p:tags r:id="rId15"/>
            </p:custDataLst>
          </p:nvPr>
        </p:nvSpPr>
        <p:spPr>
          <a:xfrm>
            <a:off x="7105713" y="1476347"/>
            <a:ext cx="687834"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rgbClr val="FF0000"/>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r>
              <a:rPr lang="zh-CN" altLang="en-US" sz="2100" dirty="0" smtClean="0">
                <a:solidFill>
                  <a:srgbClr val="FEFFFF"/>
                </a:solidFill>
              </a:rPr>
              <a:t>杨进进</a:t>
            </a:r>
            <a:endParaRPr lang="zh-CN" altLang="en-US" sz="2100" dirty="0">
              <a:solidFill>
                <a:srgbClr val="FEFFFF"/>
              </a:solidFill>
            </a:endParaRPr>
          </a:p>
        </p:txBody>
      </p:sp>
      <p:sp>
        <p:nvSpPr>
          <p:cNvPr id="39" name="MH_Other_1"/>
          <p:cNvSpPr/>
          <p:nvPr>
            <p:custDataLst>
              <p:tags r:id="rId16"/>
            </p:custDataLst>
          </p:nvPr>
        </p:nvSpPr>
        <p:spPr>
          <a:xfrm rot="16200000">
            <a:off x="4430246"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
        <p:nvSpPr>
          <p:cNvPr id="41" name="MH_Other_2"/>
          <p:cNvSpPr/>
          <p:nvPr>
            <p:custDataLst>
              <p:tags r:id="rId17"/>
            </p:custDataLst>
          </p:nvPr>
        </p:nvSpPr>
        <p:spPr>
          <a:xfrm>
            <a:off x="2987909" y="1647159"/>
            <a:ext cx="138113" cy="130969"/>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sz="2100"/>
          </a:p>
        </p:txBody>
      </p:sp>
      <p:sp>
        <p:nvSpPr>
          <p:cNvPr id="40" name="MH_SubTitle_2"/>
          <p:cNvSpPr/>
          <p:nvPr>
            <p:custDataLst>
              <p:tags r:id="rId18"/>
            </p:custDataLst>
          </p:nvPr>
        </p:nvSpPr>
        <p:spPr>
          <a:xfrm>
            <a:off x="3819552" y="1814317"/>
            <a:ext cx="1219645" cy="2072493"/>
          </a:xfrm>
          <a:prstGeom prst="rect">
            <a:avLst/>
          </a:prstGeom>
          <a:solidFill>
            <a:srgbClr val="FEFFFF"/>
          </a:solidFill>
          <a:ln w="3175">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108000" rIns="54000" bIns="0" anchor="ctr">
            <a:normAutofit/>
          </a:bodyPr>
          <a:lstStyle/>
          <a:p>
            <a:pPr algn="ctr">
              <a:lnSpc>
                <a:spcPct val="120000"/>
              </a:lnSpc>
              <a:defRPr/>
            </a:pPr>
            <a:r>
              <a:rPr lang="en-US" altLang="zh-CN" sz="1200" dirty="0">
                <a:solidFill>
                  <a:schemeClr val="tx1"/>
                </a:solidFill>
              </a:rPr>
              <a:t>XLP</a:t>
            </a:r>
            <a:r>
              <a:rPr lang="zh-CN" altLang="en-US" sz="1200" dirty="0">
                <a:solidFill>
                  <a:schemeClr val="tx1"/>
                </a:solidFill>
              </a:rPr>
              <a:t>第一天，有点新奇，有点迷茫，还有点刺激</a:t>
            </a:r>
            <a:endParaRPr lang="zh-CN" altLang="en-US" sz="1200" dirty="0">
              <a:solidFill>
                <a:schemeClr val="tx1"/>
              </a:solidFill>
            </a:endParaRPr>
          </a:p>
        </p:txBody>
      </p:sp>
      <p:sp>
        <p:nvSpPr>
          <p:cNvPr id="37" name="MH_Other_11"/>
          <p:cNvSpPr/>
          <p:nvPr>
            <p:custDataLst>
              <p:tags r:id="rId19"/>
            </p:custDataLst>
          </p:nvPr>
        </p:nvSpPr>
        <p:spPr>
          <a:xfrm>
            <a:off x="3877646" y="1476347"/>
            <a:ext cx="706020" cy="407194"/>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a:outerShdw blurRad="508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400" dirty="0">
                <a:solidFill>
                  <a:srgbClr val="FEFFFF"/>
                </a:solidFill>
              </a:rPr>
              <a:t>高扬</a:t>
            </a:r>
            <a:endParaRPr lang="zh-CN" altLang="en-US" sz="1400" dirty="0">
              <a:solidFill>
                <a:srgbClr val="FEFFFF"/>
              </a:solidFill>
            </a:endParaRPr>
          </a:p>
        </p:txBody>
      </p:sp>
      <p:sp>
        <p:nvSpPr>
          <p:cNvPr id="42" name="MH_Other_1"/>
          <p:cNvSpPr/>
          <p:nvPr>
            <p:custDataLst>
              <p:tags r:id="rId20"/>
            </p:custDataLst>
          </p:nvPr>
        </p:nvSpPr>
        <p:spPr>
          <a:xfrm rot="16200000">
            <a:off x="2837764" y="2868826"/>
            <a:ext cx="1564481" cy="385763"/>
          </a:xfrm>
          <a:prstGeom prst="parallelogram">
            <a:avLst>
              <a:gd name="adj" fmla="val 156667"/>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a:defRPr/>
            </a:pPr>
            <a:endParaRPr lang="zh-CN" altLang="en-US" sz="1350"/>
          </a:p>
        </p:txBody>
      </p:sp>
    </p:spTree>
    <p:extLst>
      <p:ext uri="{BB962C8B-B14F-4D97-AF65-F5344CB8AC3E}">
        <p14:creationId xmlns:p14="http://schemas.microsoft.com/office/powerpoint/2010/main" val="1018199275"/>
      </p:ext>
    </p:extLst>
  </p:cSld>
  <p:clrMapOvr>
    <a:masterClrMapping/>
  </p:clrMapOvr>
  <p:transition spd="slow" advClick="0" advTm="4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14:presetBounceEnd="20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20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14:presetBounceEnd="20000">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14:bounceEnd="20000">
                                          <p:cBhvr additive="base">
                                            <p:cTn id="28" dur="5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14:presetBounceEnd="2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20000">
                                          <p:cBhvr additive="base">
                                            <p:cTn id="45" dur="5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14:presetBounceEnd="20000">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14:bounceEnd="20000">
                                          <p:cBhvr additive="base">
                                            <p:cTn id="62" dur="5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14:presetBounceEnd="20000">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14:bounceEnd="20000">
                                          <p:cBhvr additive="base">
                                            <p:cTn id="71"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par>
                              <p:cTn id="55" fill="hold">
                                <p:stCondLst>
                                  <p:cond delay="6000"/>
                                </p:stCondLst>
                                <p:childTnLst>
                                  <p:par>
                                    <p:cTn id="56" presetID="16" presetClass="entr" presetSubtype="37"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6500"/>
                                </p:stCondLst>
                                <p:childTnLst>
                                  <p:par>
                                    <p:cTn id="60" presetID="2" presetClass="entr" presetSubtype="1"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0-#ppt_h/2"/>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par>
                              <p:cTn id="68" fill="hold">
                                <p:stCondLst>
                                  <p:cond delay="7500"/>
                                </p:stCondLst>
                                <p:childTnLst>
                                  <p:par>
                                    <p:cTn id="69" presetID="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0-#ppt_h/2"/>
                                              </p:val>
                                            </p:tav>
                                            <p:tav tm="100000">
                                              <p:val>
                                                <p:strVal val="#ppt_y"/>
                                              </p:val>
                                            </p:tav>
                                          </p:tavLst>
                                        </p:anim>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8500"/>
                                </p:stCondLst>
                                <p:childTnLst>
                                  <p:par>
                                    <p:cTn id="78" presetID="16" presetClass="entr" presetSubtype="37"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outVertical)">
                                          <p:cBhvr>
                                            <p:cTn id="80" dur="500"/>
                                            <p:tgtEl>
                                              <p:spTgt spid="40"/>
                                            </p:tgtEl>
                                          </p:cBhvr>
                                        </p:animEffec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up)">
                                          <p:cBhvr>
                                            <p:cTn id="84" dur="500"/>
                                            <p:tgtEl>
                                              <p:spTgt spid="41"/>
                                            </p:tgtEl>
                                          </p:cBhvr>
                                        </p:animEffect>
                                      </p:childTnLst>
                                    </p:cTn>
                                  </p:par>
                                </p:childTnLst>
                              </p:cTn>
                            </p:par>
                            <p:par>
                              <p:cTn id="85" fill="hold">
                                <p:stCondLst>
                                  <p:cond delay="9500"/>
                                </p:stCondLst>
                                <p:childTnLst>
                                  <p:par>
                                    <p:cTn id="86" presetID="22" presetClass="entr" presetSubtype="8"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1" grpId="0" animBg="1"/>
          <p:bldP spid="40" grpId="0" animBg="1"/>
          <p:bldP spid="37" grpId="0" animBg="1"/>
          <p:bldP spid="42"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SubTitle_5"/>
          <p:cNvSpPr>
            <a:spLocks/>
          </p:cNvSpPr>
          <p:nvPr>
            <p:custDataLst>
              <p:tags r:id="rId1"/>
            </p:custDataLst>
          </p:nvPr>
        </p:nvSpPr>
        <p:spPr bwMode="auto">
          <a:xfrm>
            <a:off x="4598194" y="1338263"/>
            <a:ext cx="1429941" cy="1497806"/>
          </a:xfrm>
          <a:custGeom>
            <a:avLst/>
            <a:gdLst>
              <a:gd name="T0" fmla="*/ 0 w 434"/>
              <a:gd name="T1" fmla="*/ 2147483646 h 454"/>
              <a:gd name="T2" fmla="*/ 2147483646 w 434"/>
              <a:gd name="T3" fmla="*/ 2147483646 h 454"/>
              <a:gd name="T4" fmla="*/ 2147483646 w 434"/>
              <a:gd name="T5" fmla="*/ 2147483646 h 454"/>
              <a:gd name="T6" fmla="*/ 0 w 434"/>
              <a:gd name="T7" fmla="*/ 0 h 454"/>
              <a:gd name="T8" fmla="*/ 0 w 434"/>
              <a:gd name="T9" fmla="*/ 2147483646 h 454"/>
              <a:gd name="T10" fmla="*/ 0 w 434"/>
              <a:gd name="T11" fmla="*/ 2147483646 h 454"/>
              <a:gd name="T12" fmla="*/ 0 60000 65536"/>
              <a:gd name="T13" fmla="*/ 0 60000 65536"/>
              <a:gd name="T14" fmla="*/ 0 60000 65536"/>
              <a:gd name="T15" fmla="*/ 0 60000 65536"/>
              <a:gd name="T16" fmla="*/ 0 60000 65536"/>
              <a:gd name="T17" fmla="*/ 0 60000 65536"/>
              <a:gd name="T18" fmla="*/ 0 w 434"/>
              <a:gd name="T19" fmla="*/ 0 h 454"/>
              <a:gd name="T20" fmla="*/ 434 w 434"/>
              <a:gd name="T21" fmla="*/ 454 h 454"/>
            </a:gdLst>
            <a:ahLst/>
            <a:cxnLst>
              <a:cxn ang="T12">
                <a:pos x="T0" y="T1"/>
              </a:cxn>
              <a:cxn ang="T13">
                <a:pos x="T2" y="T3"/>
              </a:cxn>
              <a:cxn ang="T14">
                <a:pos x="T4" y="T5"/>
              </a:cxn>
              <a:cxn ang="T15">
                <a:pos x="T6" y="T7"/>
              </a:cxn>
              <a:cxn ang="T16">
                <a:pos x="T8" y="T9"/>
              </a:cxn>
              <a:cxn ang="T17">
                <a:pos x="T10" y="T11"/>
              </a:cxn>
            </a:cxnLst>
            <a:rect l="T18" t="T19" r="T20" b="T21"/>
            <a:pathLst>
              <a:path w="434" h="454">
                <a:moveTo>
                  <a:pt x="0" y="454"/>
                </a:moveTo>
                <a:cubicBezTo>
                  <a:pt x="9" y="451"/>
                  <a:pt x="9" y="451"/>
                  <a:pt x="9" y="451"/>
                </a:cubicBezTo>
                <a:cubicBezTo>
                  <a:pt x="434" y="313"/>
                  <a:pt x="434" y="313"/>
                  <a:pt x="434" y="313"/>
                </a:cubicBezTo>
                <a:cubicBezTo>
                  <a:pt x="371" y="132"/>
                  <a:pt x="201" y="2"/>
                  <a:pt x="0" y="0"/>
                </a:cubicBezTo>
                <a:cubicBezTo>
                  <a:pt x="0" y="445"/>
                  <a:pt x="0" y="445"/>
                  <a:pt x="0" y="445"/>
                </a:cubicBezTo>
                <a:lnTo>
                  <a:pt x="0" y="4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135000" bIns="16200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600" b="1" dirty="0" smtClean="0">
                <a:solidFill>
                  <a:srgbClr val="FFFFFF"/>
                </a:solidFill>
                <a:latin typeface="+mn-ea"/>
                <a:ea typeface="+mn-ea"/>
              </a:rPr>
              <a:t>从零到英雄</a:t>
            </a:r>
            <a:endParaRPr lang="en-US" altLang="zh-CN" sz="1600" b="1" dirty="0">
              <a:solidFill>
                <a:srgbClr val="FFFFFF"/>
              </a:solidFill>
              <a:latin typeface="+mn-ea"/>
              <a:ea typeface="+mn-ea"/>
            </a:endParaRPr>
          </a:p>
        </p:txBody>
      </p:sp>
      <p:sp>
        <p:nvSpPr>
          <p:cNvPr id="30" name="MH_SubTitle_1"/>
          <p:cNvSpPr>
            <a:spLocks/>
          </p:cNvSpPr>
          <p:nvPr>
            <p:custDataLst>
              <p:tags r:id="rId2"/>
            </p:custDataLst>
          </p:nvPr>
        </p:nvSpPr>
        <p:spPr bwMode="auto">
          <a:xfrm>
            <a:off x="3130154" y="1338263"/>
            <a:ext cx="1431131" cy="1497806"/>
          </a:xfrm>
          <a:custGeom>
            <a:avLst/>
            <a:gdLst/>
            <a:ahLst/>
            <a:cxnLst>
              <a:cxn ang="0">
                <a:pos x="434" y="454"/>
              </a:cxn>
              <a:cxn ang="0">
                <a:pos x="434" y="445"/>
              </a:cxn>
              <a:cxn ang="0">
                <a:pos x="434" y="0"/>
              </a:cxn>
              <a:cxn ang="0">
                <a:pos x="0" y="313"/>
              </a:cxn>
              <a:cxn ang="0">
                <a:pos x="425" y="451"/>
              </a:cxn>
              <a:cxn ang="0">
                <a:pos x="434" y="454"/>
              </a:cxn>
            </a:cxnLst>
            <a:rect l="0" t="0" r="r" b="b"/>
            <a:pathLst>
              <a:path w="434" h="454">
                <a:moveTo>
                  <a:pt x="434" y="454"/>
                </a:moveTo>
                <a:cubicBezTo>
                  <a:pt x="434" y="445"/>
                  <a:pt x="434" y="445"/>
                  <a:pt x="434" y="445"/>
                </a:cubicBezTo>
                <a:cubicBezTo>
                  <a:pt x="434" y="0"/>
                  <a:pt x="434" y="0"/>
                  <a:pt x="434" y="0"/>
                </a:cubicBezTo>
                <a:cubicBezTo>
                  <a:pt x="233" y="2"/>
                  <a:pt x="63" y="132"/>
                  <a:pt x="0" y="313"/>
                </a:cubicBezTo>
                <a:cubicBezTo>
                  <a:pt x="425" y="451"/>
                  <a:pt x="425" y="451"/>
                  <a:pt x="425" y="451"/>
                </a:cubicBezTo>
                <a:lnTo>
                  <a:pt x="434" y="454"/>
                </a:lnTo>
                <a:close/>
              </a:path>
            </a:pathLst>
          </a:custGeom>
          <a:solidFill>
            <a:schemeClr val="accent1">
              <a:lumMod val="60000"/>
              <a:lumOff val="40000"/>
            </a:schemeClr>
          </a:solidFill>
          <a:ln w="9525">
            <a:noFill/>
            <a:round/>
            <a:headEnd/>
            <a:tailEnd/>
          </a:ln>
        </p:spPr>
        <p:txBody>
          <a:bodyPr lIns="135000" tIns="0" rIns="0" bIns="162000" anchor="ctr" anchorCtr="1">
            <a:normAutofit/>
          </a:bodyPr>
          <a:lstStyle/>
          <a:p>
            <a:pPr>
              <a:defRPr/>
            </a:pPr>
            <a:r>
              <a:rPr lang="zh-CN" altLang="en-US" sz="1400" b="1" dirty="0" smtClean="0">
                <a:solidFill>
                  <a:srgbClr val="FFFFFF"/>
                </a:solidFill>
                <a:latin typeface="+mn-ea"/>
              </a:rPr>
              <a:t>首先，       打破一切常规</a:t>
            </a:r>
            <a:endParaRPr lang="en-US" sz="1400" b="1" dirty="0">
              <a:solidFill>
                <a:srgbClr val="FFFFFF"/>
              </a:solidFill>
              <a:latin typeface="+mn-ea"/>
            </a:endParaRPr>
          </a:p>
        </p:txBody>
      </p:sp>
      <p:sp>
        <p:nvSpPr>
          <p:cNvPr id="31" name="MH_SubTitle_4"/>
          <p:cNvSpPr>
            <a:spLocks/>
          </p:cNvSpPr>
          <p:nvPr>
            <p:custDataLst>
              <p:tags r:id="rId3"/>
            </p:custDataLst>
          </p:nvPr>
        </p:nvSpPr>
        <p:spPr bwMode="auto">
          <a:xfrm>
            <a:off x="4598194" y="2397836"/>
            <a:ext cx="1502569" cy="1689497"/>
          </a:xfrm>
          <a:custGeom>
            <a:avLst/>
            <a:gdLst/>
            <a:ahLst/>
            <a:cxnLst>
              <a:cxn ang="0">
                <a:pos x="456" y="141"/>
              </a:cxn>
              <a:cxn ang="0">
                <a:pos x="434" y="0"/>
              </a:cxn>
              <a:cxn ang="0">
                <a:pos x="9" y="138"/>
              </a:cxn>
              <a:cxn ang="0">
                <a:pos x="0" y="141"/>
              </a:cxn>
              <a:cxn ang="0">
                <a:pos x="6" y="148"/>
              </a:cxn>
              <a:cxn ang="0">
                <a:pos x="270" y="512"/>
              </a:cxn>
              <a:cxn ang="0">
                <a:pos x="456" y="141"/>
              </a:cxn>
            </a:cxnLst>
            <a:rect l="0" t="0" r="r" b="b"/>
            <a:pathLst>
              <a:path w="456" h="512">
                <a:moveTo>
                  <a:pt x="456" y="141"/>
                </a:moveTo>
                <a:cubicBezTo>
                  <a:pt x="456" y="92"/>
                  <a:pt x="448" y="44"/>
                  <a:pt x="434" y="0"/>
                </a:cubicBezTo>
                <a:cubicBezTo>
                  <a:pt x="9" y="138"/>
                  <a:pt x="9" y="138"/>
                  <a:pt x="9" y="138"/>
                </a:cubicBezTo>
                <a:cubicBezTo>
                  <a:pt x="0" y="141"/>
                  <a:pt x="0" y="141"/>
                  <a:pt x="0" y="141"/>
                </a:cubicBezTo>
                <a:cubicBezTo>
                  <a:pt x="6" y="148"/>
                  <a:pt x="6" y="148"/>
                  <a:pt x="6" y="148"/>
                </a:cubicBezTo>
                <a:cubicBezTo>
                  <a:pt x="270" y="512"/>
                  <a:pt x="270" y="512"/>
                  <a:pt x="270" y="512"/>
                </a:cubicBezTo>
                <a:cubicBezTo>
                  <a:pt x="383" y="428"/>
                  <a:pt x="456" y="293"/>
                  <a:pt x="456" y="141"/>
                </a:cubicBezTo>
                <a:close/>
              </a:path>
            </a:pathLst>
          </a:custGeom>
          <a:solidFill>
            <a:schemeClr val="accent1">
              <a:lumMod val="75000"/>
            </a:schemeClr>
          </a:solidFill>
          <a:ln w="9525">
            <a:noFill/>
            <a:round/>
            <a:headEnd/>
            <a:tailEnd/>
          </a:ln>
        </p:spPr>
        <p:txBody>
          <a:bodyPr lIns="324000" tIns="0" rIns="0" bIns="108000" anchor="ctr" anchorCtr="1">
            <a:normAutofit/>
          </a:bodyPr>
          <a:lstStyle/>
          <a:p>
            <a:pPr>
              <a:defRPr/>
            </a:pPr>
            <a:r>
              <a:rPr lang="zh-CN" altLang="en-US" sz="1600" b="1" dirty="0" smtClean="0">
                <a:solidFill>
                  <a:srgbClr val="FFFFFF"/>
                </a:solidFill>
                <a:latin typeface="+mn-ea"/>
              </a:rPr>
              <a:t>终极算法</a:t>
            </a:r>
            <a:endParaRPr lang="en-US" altLang="zh-CN" sz="1600" b="1" dirty="0">
              <a:solidFill>
                <a:srgbClr val="FFFFFF"/>
              </a:solidFill>
              <a:latin typeface="+mn-ea"/>
            </a:endParaRPr>
          </a:p>
        </p:txBody>
      </p:sp>
      <p:sp>
        <p:nvSpPr>
          <p:cNvPr id="32" name="MH_SubTitle_2"/>
          <p:cNvSpPr>
            <a:spLocks/>
          </p:cNvSpPr>
          <p:nvPr>
            <p:custDataLst>
              <p:tags r:id="rId4"/>
            </p:custDataLst>
          </p:nvPr>
        </p:nvSpPr>
        <p:spPr bwMode="auto">
          <a:xfrm>
            <a:off x="3057524" y="2402682"/>
            <a:ext cx="1494236" cy="1689497"/>
          </a:xfrm>
          <a:custGeom>
            <a:avLst/>
            <a:gdLst/>
            <a:ahLst/>
            <a:cxnLst>
              <a:cxn ang="0">
                <a:pos x="456" y="141"/>
              </a:cxn>
              <a:cxn ang="0">
                <a:pos x="447" y="138"/>
              </a:cxn>
              <a:cxn ang="0">
                <a:pos x="22" y="0"/>
              </a:cxn>
              <a:cxn ang="0">
                <a:pos x="0" y="141"/>
              </a:cxn>
              <a:cxn ang="0">
                <a:pos x="186" y="512"/>
              </a:cxn>
              <a:cxn ang="0">
                <a:pos x="450" y="148"/>
              </a:cxn>
              <a:cxn ang="0">
                <a:pos x="456" y="141"/>
              </a:cxn>
            </a:cxnLst>
            <a:rect l="0" t="0" r="r" b="b"/>
            <a:pathLst>
              <a:path w="456" h="512">
                <a:moveTo>
                  <a:pt x="456" y="141"/>
                </a:moveTo>
                <a:cubicBezTo>
                  <a:pt x="447" y="138"/>
                  <a:pt x="447" y="138"/>
                  <a:pt x="447" y="138"/>
                </a:cubicBezTo>
                <a:cubicBezTo>
                  <a:pt x="22" y="0"/>
                  <a:pt x="22" y="0"/>
                  <a:pt x="22" y="0"/>
                </a:cubicBezTo>
                <a:cubicBezTo>
                  <a:pt x="8" y="44"/>
                  <a:pt x="0" y="92"/>
                  <a:pt x="0" y="141"/>
                </a:cubicBezTo>
                <a:cubicBezTo>
                  <a:pt x="0" y="293"/>
                  <a:pt x="73" y="428"/>
                  <a:pt x="186" y="512"/>
                </a:cubicBezTo>
                <a:cubicBezTo>
                  <a:pt x="450" y="148"/>
                  <a:pt x="450" y="148"/>
                  <a:pt x="450" y="148"/>
                </a:cubicBezTo>
                <a:lnTo>
                  <a:pt x="456" y="141"/>
                </a:lnTo>
                <a:close/>
              </a:path>
            </a:pathLst>
          </a:custGeom>
          <a:solidFill>
            <a:schemeClr val="accent1">
              <a:lumMod val="75000"/>
            </a:schemeClr>
          </a:solidFill>
          <a:ln w="9525">
            <a:noFill/>
            <a:round/>
            <a:headEnd/>
            <a:tailEnd/>
          </a:ln>
        </p:spPr>
        <p:txBody>
          <a:bodyPr lIns="0" tIns="0" rIns="297000" bIns="108000" anchor="ctr" anchorCtr="1">
            <a:normAutofit/>
          </a:bodyPr>
          <a:lstStyle/>
          <a:p>
            <a:pPr>
              <a:defRPr/>
            </a:pPr>
            <a:r>
              <a:rPr lang="zh-CN" altLang="en-US" sz="1400" b="1" dirty="0" smtClean="0">
                <a:solidFill>
                  <a:srgbClr val="FFFFFF"/>
                </a:solidFill>
                <a:latin typeface="+mn-ea"/>
              </a:rPr>
              <a:t>现在，发现  你的优势</a:t>
            </a:r>
            <a:endParaRPr lang="en-US" altLang="zh-CN" sz="1400" b="1" dirty="0">
              <a:solidFill>
                <a:srgbClr val="FFFFFF"/>
              </a:solidFill>
              <a:latin typeface="+mn-ea"/>
            </a:endParaRPr>
          </a:p>
        </p:txBody>
      </p:sp>
      <p:sp>
        <p:nvSpPr>
          <p:cNvPr id="33" name="MH_SubTitle_3"/>
          <p:cNvSpPr>
            <a:spLocks/>
          </p:cNvSpPr>
          <p:nvPr>
            <p:custDataLst>
              <p:tags r:id="rId5"/>
            </p:custDataLst>
          </p:nvPr>
        </p:nvSpPr>
        <p:spPr bwMode="auto">
          <a:xfrm>
            <a:off x="3690937" y="2887266"/>
            <a:ext cx="1776413" cy="1509713"/>
          </a:xfrm>
          <a:custGeom>
            <a:avLst/>
            <a:gdLst>
              <a:gd name="T0" fmla="*/ 2147483646 w 539"/>
              <a:gd name="T1" fmla="*/ 0 h 458"/>
              <a:gd name="T2" fmla="*/ 2147483646 w 539"/>
              <a:gd name="T3" fmla="*/ 2147483646 h 458"/>
              <a:gd name="T4" fmla="*/ 0 w 539"/>
              <a:gd name="T5" fmla="*/ 2147483646 h 458"/>
              <a:gd name="T6" fmla="*/ 2147483646 w 539"/>
              <a:gd name="T7" fmla="*/ 2147483646 h 458"/>
              <a:gd name="T8" fmla="*/ 2147483646 w 539"/>
              <a:gd name="T9" fmla="*/ 2147483646 h 458"/>
              <a:gd name="T10" fmla="*/ 2147483646 w 539"/>
              <a:gd name="T11" fmla="*/ 2147483646 h 458"/>
              <a:gd name="T12" fmla="*/ 2147483646 w 539"/>
              <a:gd name="T13" fmla="*/ 0 h 458"/>
              <a:gd name="T14" fmla="*/ 0 60000 65536"/>
              <a:gd name="T15" fmla="*/ 0 60000 65536"/>
              <a:gd name="T16" fmla="*/ 0 60000 65536"/>
              <a:gd name="T17" fmla="*/ 0 60000 65536"/>
              <a:gd name="T18" fmla="*/ 0 60000 65536"/>
              <a:gd name="T19" fmla="*/ 0 60000 65536"/>
              <a:gd name="T20" fmla="*/ 0 60000 65536"/>
              <a:gd name="T21" fmla="*/ 0 w 539"/>
              <a:gd name="T22" fmla="*/ 0 h 458"/>
              <a:gd name="T23" fmla="*/ 539 w 539"/>
              <a:gd name="T24" fmla="*/ 458 h 4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9" h="458">
                <a:moveTo>
                  <a:pt x="269" y="0"/>
                </a:moveTo>
                <a:cubicBezTo>
                  <a:pt x="264" y="8"/>
                  <a:pt x="264" y="8"/>
                  <a:pt x="264" y="8"/>
                </a:cubicBezTo>
                <a:cubicBezTo>
                  <a:pt x="0" y="372"/>
                  <a:pt x="0" y="372"/>
                  <a:pt x="0" y="372"/>
                </a:cubicBezTo>
                <a:cubicBezTo>
                  <a:pt x="76" y="426"/>
                  <a:pt x="169" y="458"/>
                  <a:pt x="270" y="458"/>
                </a:cubicBezTo>
                <a:cubicBezTo>
                  <a:pt x="370" y="458"/>
                  <a:pt x="463" y="426"/>
                  <a:pt x="539" y="372"/>
                </a:cubicBezTo>
                <a:cubicBezTo>
                  <a:pt x="275" y="8"/>
                  <a:pt x="275" y="8"/>
                  <a:pt x="275" y="8"/>
                </a:cubicBezTo>
                <a:lnTo>
                  <a:pt x="2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459000" rIns="0" bIns="0" anchor="ctr" anchorCtr="1">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buNone/>
              <a:defRPr/>
            </a:pPr>
            <a:r>
              <a:rPr lang="zh-CN" altLang="en-US" sz="1400" b="1" dirty="0" smtClean="0">
                <a:solidFill>
                  <a:srgbClr val="FFFFFF"/>
                </a:solidFill>
                <a:latin typeface="+mn-ea"/>
                <a:ea typeface="+mn-ea"/>
              </a:rPr>
              <a:t>现在，发现你      的专业优势</a:t>
            </a:r>
            <a:endParaRPr lang="en-US" altLang="zh-CN" sz="1400" b="1" dirty="0">
              <a:solidFill>
                <a:srgbClr val="FFFFFF"/>
              </a:solidFill>
              <a:latin typeface="+mn-ea"/>
              <a:ea typeface="+mn-ea"/>
            </a:endParaRPr>
          </a:p>
        </p:txBody>
      </p:sp>
      <p:sp>
        <p:nvSpPr>
          <p:cNvPr id="34" name="MH_Title_1"/>
          <p:cNvSpPr/>
          <p:nvPr>
            <p:custDataLst>
              <p:tags r:id="rId6"/>
            </p:custDataLst>
          </p:nvPr>
        </p:nvSpPr>
        <p:spPr>
          <a:xfrm>
            <a:off x="4049657" y="2323152"/>
            <a:ext cx="1044881" cy="1044881"/>
          </a:xfrm>
          <a:prstGeom prst="ellipse">
            <a:avLst/>
          </a:prstGeom>
          <a:solidFill>
            <a:srgbClr val="FF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chemeClr val="accent1">
                    <a:lumMod val="75000"/>
                  </a:schemeClr>
                </a:solidFill>
              </a:rPr>
              <a:t>参考文献</a:t>
            </a:r>
            <a:endParaRPr lang="en-US" dirty="0">
              <a:solidFill>
                <a:schemeClr val="accent1">
                  <a:lumMod val="75000"/>
                </a:schemeClr>
              </a:solidFill>
            </a:endParaRPr>
          </a:p>
        </p:txBody>
      </p:sp>
      <p:sp>
        <p:nvSpPr>
          <p:cNvPr id="35" name="MH_Other_1"/>
          <p:cNvSpPr/>
          <p:nvPr>
            <p:custDataLst>
              <p:tags r:id="rId7"/>
            </p:custDataLst>
          </p:nvPr>
        </p:nvSpPr>
        <p:spPr>
          <a:xfrm rot="20634799" flipH="1">
            <a:off x="3877866" y="2158604"/>
            <a:ext cx="1375172" cy="1373981"/>
          </a:xfrm>
          <a:prstGeom prst="circularArrow">
            <a:avLst>
              <a:gd name="adj1" fmla="val 2596"/>
              <a:gd name="adj2" fmla="val 610829"/>
              <a:gd name="adj3" fmla="val 20723301"/>
              <a:gd name="adj4" fmla="val 997241"/>
              <a:gd name="adj5" fmla="val 4943"/>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latin typeface="+mn-ea"/>
            </a:endParaRPr>
          </a:p>
        </p:txBody>
      </p:sp>
      <p:pic>
        <p:nvPicPr>
          <p:cNvPr id="5" name="内容占位符 4"/>
          <p:cNvPicPr>
            <a:picLocks noGrp="1" noChangeAspect="1"/>
          </p:cNvPicPr>
          <p:nvPr>
            <p:ph idx="1"/>
          </p:nvPr>
        </p:nvPicPr>
        <p:blipFill>
          <a:blip r:embed="rId10">
            <a:extLst>
              <a:ext uri="{28A0092B-C50C-407E-A947-70E740481C1C}">
                <a14:useLocalDpi xmlns:a14="http://schemas.microsoft.com/office/drawing/2010/main"/>
              </a:ext>
            </a:extLst>
          </a:blip>
          <a:stretch>
            <a:fillRect/>
          </a:stretch>
        </p:blipFill>
        <p:spPr>
          <a:xfrm>
            <a:off x="1667498" y="3119353"/>
            <a:ext cx="1481468" cy="1815524"/>
          </a:xfrm>
          <a:prstGeom prst="rect">
            <a:avLst/>
          </a:prstGeom>
          <a:ln>
            <a:noFill/>
          </a:ln>
          <a:effectLst>
            <a:softEdge rad="112500"/>
          </a:effectLst>
        </p:spPr>
      </p:pic>
      <p:pic>
        <p:nvPicPr>
          <p:cNvPr id="6" name="图片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7990" y="1579739"/>
            <a:ext cx="1644120" cy="1946427"/>
          </a:xfrm>
          <a:prstGeom prst="rect">
            <a:avLst/>
          </a:prstGeom>
          <a:ln>
            <a:noFill/>
          </a:ln>
          <a:effectLst>
            <a:softEdge rad="112500"/>
          </a:effectLst>
        </p:spPr>
      </p:pic>
      <p:pic>
        <p:nvPicPr>
          <p:cNvPr id="7" name="图片 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86237" y="350874"/>
            <a:ext cx="1369599" cy="1644105"/>
          </a:xfrm>
          <a:prstGeom prst="rect">
            <a:avLst/>
          </a:prstGeom>
          <a:ln>
            <a:noFill/>
          </a:ln>
          <a:effectLst>
            <a:softEdge rad="112500"/>
          </a:effectLst>
        </p:spPr>
      </p:pic>
      <p:pic>
        <p:nvPicPr>
          <p:cNvPr id="8" name="图片 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7472" y="2684938"/>
            <a:ext cx="2062498" cy="2159010"/>
          </a:xfrm>
          <a:prstGeom prst="rect">
            <a:avLst/>
          </a:prstGeom>
          <a:ln>
            <a:noFill/>
          </a:ln>
          <a:effectLst>
            <a:softEdge rad="112500"/>
          </a:effectLst>
        </p:spPr>
      </p:pic>
      <p:pic>
        <p:nvPicPr>
          <p:cNvPr id="9" name="图片 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558673" y="484826"/>
            <a:ext cx="1713283" cy="2189826"/>
          </a:xfrm>
          <a:prstGeom prst="rect">
            <a:avLst/>
          </a:prstGeom>
          <a:ln>
            <a:noFill/>
          </a:ln>
          <a:effectLst>
            <a:softEdge rad="112500"/>
          </a:effectLst>
        </p:spPr>
      </p:pic>
    </p:spTree>
    <p:extLst>
      <p:ext uri="{BB962C8B-B14F-4D97-AF65-F5344CB8AC3E}">
        <p14:creationId xmlns:p14="http://schemas.microsoft.com/office/powerpoint/2010/main" val="381943011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000"/>
                            </p:stCondLst>
                            <p:childTnLst>
                              <p:par>
                                <p:cTn id="32" presetID="49" presetClass="entr" presetSubtype="0" decel="100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1000" fill="hold"/>
                                        <p:tgtEl>
                                          <p:spTgt spid="35"/>
                                        </p:tgtEl>
                                        <p:attrNameLst>
                                          <p:attrName>ppt_w</p:attrName>
                                        </p:attrNameLst>
                                      </p:cBhvr>
                                      <p:tavLst>
                                        <p:tav tm="0">
                                          <p:val>
                                            <p:fltVal val="0"/>
                                          </p:val>
                                        </p:tav>
                                        <p:tav tm="100000">
                                          <p:val>
                                            <p:strVal val="#ppt_w"/>
                                          </p:val>
                                        </p:tav>
                                      </p:tavLst>
                                    </p:anim>
                                    <p:anim calcmode="lin" valueType="num">
                                      <p:cBhvr>
                                        <p:cTn id="35" dur="1000" fill="hold"/>
                                        <p:tgtEl>
                                          <p:spTgt spid="35"/>
                                        </p:tgtEl>
                                        <p:attrNameLst>
                                          <p:attrName>ppt_h</p:attrName>
                                        </p:attrNameLst>
                                      </p:cBhvr>
                                      <p:tavLst>
                                        <p:tav tm="0">
                                          <p:val>
                                            <p:fltVal val="0"/>
                                          </p:val>
                                        </p:tav>
                                        <p:tav tm="100000">
                                          <p:val>
                                            <p:strVal val="#ppt_h"/>
                                          </p:val>
                                        </p:tav>
                                      </p:tavLst>
                                    </p:anim>
                                    <p:anim calcmode="lin" valueType="num">
                                      <p:cBhvr>
                                        <p:cTn id="36" dur="1000" fill="hold"/>
                                        <p:tgtEl>
                                          <p:spTgt spid="35"/>
                                        </p:tgtEl>
                                        <p:attrNameLst>
                                          <p:attrName>style.rotation</p:attrName>
                                        </p:attrNameLst>
                                      </p:cBhvr>
                                      <p:tavLst>
                                        <p:tav tm="0">
                                          <p:val>
                                            <p:fltVal val="360"/>
                                          </p:val>
                                        </p:tav>
                                        <p:tav tm="100000">
                                          <p:val>
                                            <p:fltVal val="0"/>
                                          </p:val>
                                        </p:tav>
                                      </p:tavLst>
                                    </p:anim>
                                    <p:animEffect transition="in" filter="fade">
                                      <p:cBhvr>
                                        <p:cTn id="3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4660" y="1945361"/>
            <a:ext cx="1961965" cy="523220"/>
          </a:xfrm>
          <a:prstGeom prst="rect">
            <a:avLst/>
          </a:prstGeom>
          <a:noFill/>
        </p:spPr>
        <p:txBody>
          <a:bodyPr wrap="square" rtlCol="0">
            <a:spAutoFit/>
          </a:bodyPr>
          <a:lstStyle/>
          <a:p>
            <a:r>
              <a:rPr lang="zh-CN" altLang="en-US" sz="2800" dirty="0" smtClean="0">
                <a:solidFill>
                  <a:srgbClr val="72249E"/>
                </a:solidFill>
                <a:latin typeface="黑体" panose="02010609060101010101" pitchFamily="49" charset="-122"/>
                <a:ea typeface="黑体" panose="02010609060101010101" pitchFamily="49" charset="-122"/>
              </a:rPr>
              <a:t>第六部分</a:t>
            </a:r>
            <a:endParaRPr lang="zh-CN" altLang="en-US" sz="2800" dirty="0">
              <a:solidFill>
                <a:srgbClr val="72249E"/>
              </a:solidFill>
              <a:latin typeface="黑体" panose="02010609060101010101" pitchFamily="49" charset="-122"/>
              <a:ea typeface="黑体" panose="02010609060101010101" pitchFamily="49" charset="-122"/>
            </a:endParaRPr>
          </a:p>
        </p:txBody>
      </p:sp>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会议纪要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5628" y="429816"/>
            <a:ext cx="5071832" cy="4333570"/>
          </a:xfrm>
        </p:spPr>
        <p:txBody>
          <a:bodyPr>
            <a:normAutofit/>
          </a:bodyPr>
          <a:lstStyle/>
          <a:p>
            <a:pPr>
              <a:lnSpc>
                <a:spcPts val="2500"/>
              </a:lnSpc>
            </a:pPr>
            <a:r>
              <a:rPr lang="en-GB" altLang="zh-CN" sz="1300" b="1" dirty="0" smtClean="0">
                <a:latin typeface="Adobe 仿宋 Std R" panose="02020400000000000000" pitchFamily="18" charset="-122"/>
                <a:ea typeface="Adobe 仿宋 Std R" panose="02020400000000000000" pitchFamily="18" charset="-122"/>
              </a:rPr>
              <a:t>  2017</a:t>
            </a:r>
            <a:r>
              <a:rPr lang="zh-CN" altLang="zh-CN" sz="1300" b="1" dirty="0" smtClean="0">
                <a:latin typeface="Adobe 仿宋 Std R" panose="02020400000000000000" pitchFamily="18" charset="-122"/>
                <a:ea typeface="Adobe 仿宋 Std R" panose="02020400000000000000" pitchFamily="18" charset="-122"/>
              </a:rPr>
              <a:t>年</a:t>
            </a:r>
            <a:r>
              <a:rPr lang="zh-CN" altLang="en-US" sz="1300" b="1" dirty="0"/>
              <a:t>清华大学</a:t>
            </a:r>
            <a:r>
              <a:rPr lang="zh-CN" altLang="zh-CN" sz="1300" b="1" dirty="0" smtClean="0"/>
              <a:t>工程</a:t>
            </a:r>
            <a:r>
              <a:rPr lang="zh-CN" altLang="zh-CN" sz="1300" b="1" dirty="0"/>
              <a:t>管理</a:t>
            </a:r>
            <a:r>
              <a:rPr lang="zh-CN" altLang="zh-CN" sz="1300" b="1" dirty="0" smtClean="0"/>
              <a:t>硕士</a:t>
            </a:r>
            <a:r>
              <a:rPr lang="en-US" altLang="zh-CN" sz="1300" b="1" dirty="0" smtClean="0"/>
              <a:t>XLP</a:t>
            </a:r>
            <a:r>
              <a:rPr lang="zh-CN" altLang="en-US" sz="1300" b="1" dirty="0" smtClean="0"/>
              <a:t>课程</a:t>
            </a:r>
            <a:r>
              <a:rPr lang="zh-CN" altLang="zh-CN" sz="1300" b="1" dirty="0" smtClean="0"/>
              <a:t>第二</a:t>
            </a:r>
            <a:r>
              <a:rPr lang="zh-CN" altLang="zh-CN" sz="1300" b="1" dirty="0"/>
              <a:t>组第</a:t>
            </a:r>
            <a:r>
              <a:rPr lang="en-GB" altLang="zh-CN" sz="1300" b="1" dirty="0">
                <a:latin typeface="Adobe 仿宋 Std R" panose="02020400000000000000" pitchFamily="18" charset="-122"/>
                <a:ea typeface="Adobe 仿宋 Std R" panose="02020400000000000000" pitchFamily="18" charset="-122"/>
              </a:rPr>
              <a:t>1</a:t>
            </a:r>
            <a:r>
              <a:rPr lang="zh-CN" altLang="zh-CN" sz="1300" b="1" dirty="0"/>
              <a:t>次</a:t>
            </a:r>
            <a:r>
              <a:rPr lang="zh-CN" altLang="zh-CN" sz="1300" b="1" dirty="0" smtClean="0"/>
              <a:t>会议</a:t>
            </a:r>
            <a:r>
              <a:rPr lang="en-US" altLang="zh-CN" sz="1300" b="1" dirty="0" smtClean="0"/>
              <a:t/>
            </a:r>
            <a:br>
              <a:rPr lang="en-US" altLang="zh-CN" sz="1300" b="1" dirty="0" smtClean="0"/>
            </a:br>
            <a:r>
              <a:rPr lang="en-US" altLang="zh-CN" sz="1300" b="1" dirty="0" smtClean="0"/>
              <a:t/>
            </a:r>
            <a:br>
              <a:rPr lang="en-US" altLang="zh-CN" sz="1300" b="1" dirty="0" smtClean="0"/>
            </a:br>
            <a:r>
              <a:rPr lang="en-US" altLang="zh-CN" sz="1300" b="1" dirty="0" smtClean="0"/>
              <a:t>  </a:t>
            </a:r>
            <a:r>
              <a:rPr lang="zh-CN" altLang="zh-CN" sz="1200" b="1" dirty="0" smtClean="0"/>
              <a:t>会议</a:t>
            </a:r>
            <a:r>
              <a:rPr lang="zh-CN" altLang="zh-CN" sz="1200" b="1" dirty="0"/>
              <a:t>日期</a:t>
            </a:r>
            <a:r>
              <a:rPr lang="zh-CN" altLang="zh-CN" sz="1200" dirty="0"/>
              <a:t>：</a:t>
            </a:r>
            <a:r>
              <a:rPr lang="en-GB" altLang="zh-CN" sz="1200" dirty="0">
                <a:latin typeface="Adobe 仿宋 Std R" panose="02020400000000000000" pitchFamily="18" charset="-122"/>
                <a:ea typeface="Adobe 仿宋 Std R" panose="02020400000000000000" pitchFamily="18" charset="-122"/>
              </a:rPr>
              <a:t>201</a:t>
            </a:r>
            <a:r>
              <a:rPr lang="en-US" altLang="zh-CN" sz="1200" dirty="0">
                <a:latin typeface="Adobe 仿宋 Std R" panose="02020400000000000000" pitchFamily="18" charset="-122"/>
                <a:ea typeface="Adobe 仿宋 Std R" panose="02020400000000000000" pitchFamily="18" charset="-122"/>
              </a:rPr>
              <a:t>7</a:t>
            </a:r>
            <a:r>
              <a:rPr lang="zh-CN" altLang="zh-CN" sz="1200" dirty="0">
                <a:latin typeface="Adobe 仿宋 Std R" panose="02020400000000000000" pitchFamily="18" charset="-122"/>
                <a:ea typeface="Adobe 仿宋 Std R" panose="02020400000000000000" pitchFamily="18" charset="-122"/>
              </a:rPr>
              <a:t>年</a:t>
            </a:r>
            <a:r>
              <a:rPr lang="en-US" altLang="zh-CN" sz="1200" dirty="0">
                <a:latin typeface="Adobe 仿宋 Std R" panose="02020400000000000000" pitchFamily="18" charset="-122"/>
                <a:ea typeface="Adobe 仿宋 Std R" panose="02020400000000000000" pitchFamily="18" charset="-122"/>
              </a:rPr>
              <a:t>9</a:t>
            </a:r>
            <a:r>
              <a:rPr lang="zh-CN" altLang="zh-CN" sz="1200" dirty="0">
                <a:latin typeface="Adobe 仿宋 Std R" panose="02020400000000000000" pitchFamily="18" charset="-122"/>
                <a:ea typeface="Adobe 仿宋 Std R" panose="02020400000000000000" pitchFamily="18" charset="-122"/>
              </a:rPr>
              <a:t>月</a:t>
            </a:r>
            <a:r>
              <a:rPr lang="en-US" altLang="zh-CN" sz="1200" dirty="0">
                <a:latin typeface="Adobe 仿宋 Std R" panose="02020400000000000000" pitchFamily="18" charset="-122"/>
                <a:ea typeface="Adobe 仿宋 Std R" panose="02020400000000000000" pitchFamily="18" charset="-122"/>
              </a:rPr>
              <a:t>14</a:t>
            </a:r>
            <a:r>
              <a:rPr lang="zh-CN" altLang="zh-CN" sz="1200" dirty="0">
                <a:latin typeface="Adobe 仿宋 Std R" panose="02020400000000000000" pitchFamily="18" charset="-122"/>
                <a:ea typeface="Adobe 仿宋 Std R" panose="02020400000000000000" pitchFamily="18" charset="-122"/>
              </a:rPr>
              <a:t>日 下午</a:t>
            </a:r>
            <a:r>
              <a:rPr lang="en-US" altLang="zh-CN" sz="1200" dirty="0">
                <a:latin typeface="Adobe 仿宋 Std R" panose="02020400000000000000" pitchFamily="18" charset="-122"/>
                <a:ea typeface="Adobe 仿宋 Std R" panose="02020400000000000000" pitchFamily="18" charset="-122"/>
              </a:rPr>
              <a:t>20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00</a:t>
            </a:r>
            <a:r>
              <a:rPr lang="en-GB" altLang="zh-CN" sz="1200" dirty="0">
                <a:latin typeface="Adobe 仿宋 Std R" panose="02020400000000000000" pitchFamily="18" charset="-122"/>
                <a:ea typeface="Adobe 仿宋 Std R" panose="02020400000000000000" pitchFamily="18" charset="-122"/>
              </a:rPr>
              <a:t>-</a:t>
            </a:r>
            <a:r>
              <a:rPr lang="en-US" altLang="zh-CN" sz="1200" dirty="0">
                <a:latin typeface="Adobe 仿宋 Std R" panose="02020400000000000000" pitchFamily="18" charset="-122"/>
                <a:ea typeface="Adobe 仿宋 Std R" panose="02020400000000000000" pitchFamily="18" charset="-122"/>
              </a:rPr>
              <a:t>20:15</a:t>
            </a:r>
            <a:r>
              <a:rPr lang="zh-CN" altLang="zh-CN" sz="1200" dirty="0">
                <a:latin typeface="Adobe 仿宋 Std R" panose="02020400000000000000" pitchFamily="18" charset="-122"/>
                <a:ea typeface="Adobe 仿宋 Std R" panose="02020400000000000000" pitchFamily="18" charset="-122"/>
              </a:rPr>
              <a:t/>
            </a:r>
            <a:br>
              <a:rPr lang="zh-CN" altLang="zh-CN" sz="1200" dirty="0">
                <a:latin typeface="Adobe 仿宋 Std R" panose="02020400000000000000" pitchFamily="18" charset="-122"/>
                <a:ea typeface="Adobe 仿宋 Std R" panose="02020400000000000000" pitchFamily="18" charset="-122"/>
              </a:rPr>
            </a:br>
            <a:r>
              <a:rPr lang="en-US" altLang="zh-CN" sz="1200" dirty="0" smtClean="0">
                <a:latin typeface="Adobe 仿宋 Std R" panose="02020400000000000000" pitchFamily="18" charset="-122"/>
                <a:ea typeface="Adobe 仿宋 Std R" panose="02020400000000000000" pitchFamily="18" charset="-122"/>
              </a:rPr>
              <a:t>  </a:t>
            </a:r>
            <a:r>
              <a:rPr lang="zh-CN" altLang="zh-CN" sz="1200" b="1" dirty="0"/>
              <a:t>会议</a:t>
            </a:r>
            <a:r>
              <a:rPr lang="zh-CN" altLang="zh-CN" sz="1200" b="1" dirty="0"/>
              <a:t>地点</a:t>
            </a:r>
            <a:r>
              <a:rPr lang="zh-CN" altLang="zh-CN" sz="1200" dirty="0">
                <a:latin typeface="Adobe 仿宋 Std R" panose="02020400000000000000" pitchFamily="18" charset="-122"/>
                <a:ea typeface="Adobe 仿宋 Std R" panose="02020400000000000000" pitchFamily="18" charset="-122"/>
              </a:rPr>
              <a:t>：清华大学第六教学</a:t>
            </a:r>
            <a:r>
              <a:rPr lang="zh-CN" altLang="zh-CN" sz="1200" dirty="0" smtClean="0">
                <a:latin typeface="Adobe 仿宋 Std R" panose="02020400000000000000" pitchFamily="18" charset="-122"/>
                <a:ea typeface="Adobe 仿宋 Std R" panose="02020400000000000000" pitchFamily="18" charset="-122"/>
              </a:rPr>
              <a:t>楼</a:t>
            </a:r>
            <a:r>
              <a:rPr lang="en-US" altLang="zh-CN" sz="1200" dirty="0">
                <a:latin typeface="Adobe 仿宋 Std R" panose="02020400000000000000" pitchFamily="18" charset="-122"/>
                <a:ea typeface="Adobe 仿宋 Std R" panose="02020400000000000000" pitchFamily="18" charset="-122"/>
              </a:rPr>
              <a:t>6</a:t>
            </a:r>
            <a:r>
              <a:rPr lang="en-US" altLang="zh-CN" sz="1200" dirty="0" smtClean="0">
                <a:latin typeface="Adobe 仿宋 Std R" panose="02020400000000000000" pitchFamily="18" charset="-122"/>
                <a:ea typeface="Adobe 仿宋 Std R" panose="02020400000000000000" pitchFamily="18" charset="-122"/>
              </a:rPr>
              <a:t>A018</a:t>
            </a:r>
            <a:r>
              <a:rPr lang="zh-CN" altLang="zh-CN" sz="1200" dirty="0">
                <a:latin typeface="Adobe 仿宋 Std R" panose="02020400000000000000" pitchFamily="18" charset="-122"/>
                <a:ea typeface="Adobe 仿宋 Std R" panose="02020400000000000000" pitchFamily="18" charset="-122"/>
              </a:rPr>
              <a:t>教室</a:t>
            </a:r>
            <a:r>
              <a:rPr lang="zh-CN" altLang="zh-CN" sz="1200" dirty="0"/>
              <a:t/>
            </a:r>
            <a:br>
              <a:rPr lang="zh-CN" altLang="zh-CN" sz="1200" dirty="0"/>
            </a:br>
            <a:r>
              <a:rPr lang="en-US" altLang="zh-CN" sz="1200" dirty="0" smtClean="0"/>
              <a:t>  </a:t>
            </a:r>
            <a:r>
              <a:rPr lang="zh-CN" altLang="zh-CN" sz="1200" b="1" dirty="0" smtClean="0"/>
              <a:t>出席</a:t>
            </a:r>
            <a:r>
              <a:rPr lang="zh-CN" altLang="zh-CN" sz="1200" b="1" dirty="0"/>
              <a:t>人员</a:t>
            </a:r>
            <a:r>
              <a:rPr lang="zh-CN" altLang="zh-CN" sz="1200" dirty="0"/>
              <a:t>：谢逸钦、高扬、杨梦琪、樊晓帆、杨进进 </a:t>
            </a:r>
            <a:br>
              <a:rPr lang="zh-CN" altLang="zh-CN" sz="1200" dirty="0"/>
            </a:br>
            <a:r>
              <a:rPr lang="en-US" altLang="zh-CN" sz="1200" dirty="0" smtClean="0"/>
              <a:t>  </a:t>
            </a:r>
            <a:r>
              <a:rPr lang="zh-CN" altLang="zh-CN" sz="1200" b="1" dirty="0" smtClean="0"/>
              <a:t>会议记录</a:t>
            </a:r>
            <a:r>
              <a:rPr lang="zh-CN" altLang="zh-CN" sz="1200" dirty="0"/>
              <a:t>：杨进进</a:t>
            </a:r>
            <a:br>
              <a:rPr lang="zh-CN" altLang="zh-CN" sz="1200" dirty="0"/>
            </a:br>
            <a:r>
              <a:rPr lang="en-US" altLang="zh-CN" sz="1200" dirty="0" smtClean="0"/>
              <a:t>  </a:t>
            </a:r>
            <a:r>
              <a:rPr lang="zh-CN" altLang="en-US" sz="1200" dirty="0" smtClean="0"/>
              <a:t>一</a:t>
            </a:r>
            <a:r>
              <a:rPr lang="en-US" altLang="zh-CN" sz="1200" dirty="0" smtClean="0"/>
              <a:t>.</a:t>
            </a:r>
            <a:r>
              <a:rPr lang="zh-CN" altLang="en-US" sz="1200" dirty="0" smtClean="0"/>
              <a:t>确定组织机构及人员分工</a:t>
            </a:r>
            <a:r>
              <a:rPr lang="en-US" altLang="zh-CN" sz="1200" dirty="0" smtClean="0"/>
              <a:t/>
            </a:r>
            <a:br>
              <a:rPr lang="en-US" altLang="zh-CN" sz="1200" dirty="0" smtClean="0"/>
            </a:br>
            <a:r>
              <a:rPr lang="en-US" altLang="zh-CN" sz="1200" dirty="0" smtClean="0"/>
              <a:t>  </a:t>
            </a:r>
            <a:r>
              <a:rPr lang="zh-CN" altLang="en-US" sz="1200" dirty="0" smtClean="0"/>
              <a:t>二</a:t>
            </a:r>
            <a:r>
              <a:rPr lang="en-US" altLang="zh-CN" sz="1200" dirty="0" smtClean="0"/>
              <a:t>.</a:t>
            </a:r>
            <a:r>
              <a:rPr lang="zh-CN" altLang="en-US" sz="1200" dirty="0" smtClean="0"/>
              <a:t>共同学习</a:t>
            </a:r>
            <a:r>
              <a:rPr lang="en-US" altLang="zh-CN" sz="1200" dirty="0" smtClean="0"/>
              <a:t>wiki</a:t>
            </a:r>
            <a:r>
              <a:rPr lang="zh-CN" altLang="en-US" sz="1200" dirty="0" smtClean="0"/>
              <a:t>代码编写简历及学习报告、</a:t>
            </a:r>
            <a:r>
              <a:rPr lang="en-US" altLang="zh-CN" sz="1200" dirty="0" smtClean="0"/>
              <a:t/>
            </a:r>
            <a:br>
              <a:rPr lang="en-US" altLang="zh-CN" sz="1200" dirty="0" smtClean="0"/>
            </a:br>
            <a:r>
              <a:rPr lang="en-US" altLang="zh-CN" sz="1200" dirty="0" smtClean="0"/>
              <a:t>  </a:t>
            </a:r>
            <a:r>
              <a:rPr lang="zh-CN" altLang="en-US" sz="1200" dirty="0" smtClean="0"/>
              <a:t>三</a:t>
            </a:r>
            <a:r>
              <a:rPr lang="en-US" altLang="zh-CN" sz="1200" dirty="0" smtClean="0"/>
              <a:t>.</a:t>
            </a:r>
            <a:r>
              <a:rPr lang="zh-CN" altLang="en-US" sz="1200" dirty="0" smtClean="0"/>
              <a:t>由组长谢逸钦带领练习</a:t>
            </a:r>
            <a:r>
              <a:rPr lang="en-US" altLang="zh-CN" sz="1200" dirty="0" err="1" smtClean="0"/>
              <a:t>Github</a:t>
            </a:r>
            <a:r>
              <a:rPr lang="zh-CN" altLang="en-US" sz="1200" dirty="0" smtClean="0"/>
              <a:t>及</a:t>
            </a:r>
            <a:r>
              <a:rPr lang="en-US" altLang="zh-CN" sz="1200" dirty="0" err="1" smtClean="0"/>
              <a:t>Gitkraken</a:t>
            </a:r>
            <a:r>
              <a:rPr lang="zh-CN" altLang="en-US" sz="1200" dirty="0" smtClean="0"/>
              <a:t>软件文件</a:t>
            </a:r>
            <a:r>
              <a:rPr lang="en-US" altLang="zh-CN" sz="1200" dirty="0" smtClean="0"/>
              <a:t/>
            </a:r>
            <a:br>
              <a:rPr lang="en-US" altLang="zh-CN" sz="1200" dirty="0" smtClean="0"/>
            </a:br>
            <a:r>
              <a:rPr lang="en-US" altLang="zh-CN" sz="1200" dirty="0" smtClean="0"/>
              <a:t>      </a:t>
            </a:r>
            <a:r>
              <a:rPr lang="zh-CN" altLang="en-US" sz="1200" dirty="0" smtClean="0"/>
              <a:t>下载及上传使用那个方法</a:t>
            </a:r>
            <a:r>
              <a:rPr lang="en-US" altLang="zh-CN" sz="1200" dirty="0" smtClean="0"/>
              <a:t/>
            </a:r>
            <a:br>
              <a:rPr lang="en-US" altLang="zh-CN" sz="1200" dirty="0" smtClean="0"/>
            </a:br>
            <a:r>
              <a:rPr lang="en-US" altLang="zh-CN" sz="1200" dirty="0" smtClean="0"/>
              <a:t>  </a:t>
            </a:r>
            <a:r>
              <a:rPr lang="zh-CN" altLang="en-US" sz="1200" dirty="0" smtClean="0"/>
              <a:t>四</a:t>
            </a:r>
            <a:r>
              <a:rPr lang="en-US" altLang="zh-CN" sz="1200" dirty="0" smtClean="0"/>
              <a:t>.</a:t>
            </a:r>
            <a:r>
              <a:rPr lang="zh-CN" altLang="en-US" sz="1200" dirty="0" smtClean="0"/>
              <a:t>小组成员明确职责、按部就班开始工作。</a:t>
            </a:r>
            <a:r>
              <a:rPr lang="zh-CN" altLang="zh-CN" dirty="0"/>
              <a:t/>
            </a:r>
            <a:br>
              <a:rPr lang="zh-CN" altLang="zh-CN" dirty="0"/>
            </a:br>
            <a:endParaRPr lang="zh-CN" altLang="en-US" dirty="0"/>
          </a:p>
        </p:txBody>
      </p:sp>
      <p:sp>
        <p:nvSpPr>
          <p:cNvPr id="21" name="MH_Other_1"/>
          <p:cNvSpPr/>
          <p:nvPr>
            <p:custDataLst>
              <p:tags r:id="rId1"/>
            </p:custDataLst>
          </p:nvPr>
        </p:nvSpPr>
        <p:spPr>
          <a:xfrm>
            <a:off x="516433" y="374050"/>
            <a:ext cx="1174143" cy="16820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sp>
        <p:nvSpPr>
          <p:cNvPr id="25" name="MH_Other_3"/>
          <p:cNvSpPr/>
          <p:nvPr>
            <p:custDataLst>
              <p:tags r:id="rId2"/>
            </p:custDataLst>
          </p:nvPr>
        </p:nvSpPr>
        <p:spPr>
          <a:xfrm>
            <a:off x="7087606" y="2463965"/>
            <a:ext cx="1113955" cy="210679"/>
          </a:xfrm>
          <a:prstGeom prst="trapezoid">
            <a:avLst>
              <a:gd name="adj" fmla="val 679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3" kern="0">
              <a:solidFill>
                <a:sysClr val="windowText" lastClr="000000"/>
              </a:solidFill>
            </a:endParaRPr>
          </a:p>
        </p:txBody>
      </p:sp>
      <p:pic>
        <p:nvPicPr>
          <p:cNvPr id="3" name="图片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993" y="458154"/>
            <a:ext cx="2333067" cy="3110756"/>
          </a:xfrm>
          <a:prstGeom prst="rect">
            <a:avLst/>
          </a:prstGeom>
          <a:ln>
            <a:noFill/>
          </a:ln>
          <a:effectLst>
            <a:softEdge rad="112500"/>
          </a:effectLst>
        </p:spPr>
      </p:pic>
      <p:sp>
        <p:nvSpPr>
          <p:cNvPr id="28" name="MH_SubTitle_1"/>
          <p:cNvSpPr/>
          <p:nvPr>
            <p:custDataLst>
              <p:tags r:id="rId3"/>
            </p:custDataLst>
          </p:nvPr>
        </p:nvSpPr>
        <p:spPr>
          <a:xfrm>
            <a:off x="646899" y="374051"/>
            <a:ext cx="913210" cy="561614"/>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聚精会神</a:t>
            </a:r>
            <a:endParaRPr lang="zh-CN" altLang="en-US" sz="1600" b="1" dirty="0">
              <a:solidFill>
                <a:srgbClr val="FEFEFE"/>
              </a:solidFill>
            </a:endParaRPr>
          </a:p>
        </p:txBody>
      </p:sp>
      <p:pic>
        <p:nvPicPr>
          <p:cNvPr id="5" name="图片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14595" y="2620731"/>
            <a:ext cx="3129405" cy="2347054"/>
          </a:xfrm>
          <a:prstGeom prst="rect">
            <a:avLst/>
          </a:prstGeom>
          <a:ln>
            <a:noFill/>
          </a:ln>
          <a:effectLst>
            <a:softEdge rad="112500"/>
          </a:effectLst>
        </p:spPr>
      </p:pic>
      <p:sp>
        <p:nvSpPr>
          <p:cNvPr id="30" name="MH_SubTitle_3"/>
          <p:cNvSpPr/>
          <p:nvPr>
            <p:custDataLst>
              <p:tags r:id="rId4"/>
            </p:custDataLst>
          </p:nvPr>
        </p:nvSpPr>
        <p:spPr>
          <a:xfrm>
            <a:off x="7227460" y="2463965"/>
            <a:ext cx="834245" cy="619477"/>
          </a:xfrm>
          <a:custGeom>
            <a:avLst/>
            <a:gdLst>
              <a:gd name="connsiteX0" fmla="*/ 0 w 1217613"/>
              <a:gd name="connsiteY0" fmla="*/ 0 h 992188"/>
              <a:gd name="connsiteX1" fmla="*/ 1217613 w 1217613"/>
              <a:gd name="connsiteY1" fmla="*/ 0 h 992188"/>
              <a:gd name="connsiteX2" fmla="*/ 1217613 w 1217613"/>
              <a:gd name="connsiteY2" fmla="*/ 677466 h 992188"/>
              <a:gd name="connsiteX3" fmla="*/ 608806 w 1217613"/>
              <a:gd name="connsiteY3" fmla="*/ 992188 h 992188"/>
              <a:gd name="connsiteX4" fmla="*/ 0 w 1217613"/>
              <a:gd name="connsiteY4" fmla="*/ 677466 h 9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3" h="992188">
                <a:moveTo>
                  <a:pt x="0" y="0"/>
                </a:moveTo>
                <a:lnTo>
                  <a:pt x="1217613" y="0"/>
                </a:lnTo>
                <a:lnTo>
                  <a:pt x="1217613" y="677466"/>
                </a:lnTo>
                <a:lnTo>
                  <a:pt x="608806" y="992188"/>
                </a:lnTo>
                <a:lnTo>
                  <a:pt x="0" y="6774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9000" anchor="ctr">
            <a:normAutofit/>
          </a:bodyPr>
          <a:lstStyle/>
          <a:p>
            <a:pPr algn="ctr">
              <a:defRPr/>
            </a:pPr>
            <a:r>
              <a:rPr lang="zh-CN" altLang="en-US" sz="1600" b="1" dirty="0">
                <a:solidFill>
                  <a:srgbClr val="FEFEFE"/>
                </a:solidFill>
              </a:rPr>
              <a:t>齐心协力</a:t>
            </a:r>
            <a:endParaRPr lang="zh-CN" altLang="en-US" sz="1600" b="1" dirty="0">
              <a:solidFill>
                <a:srgbClr val="FEFEFE"/>
              </a:solidFill>
            </a:endParaRPr>
          </a:p>
        </p:txBody>
      </p:sp>
    </p:spTree>
    <p:extLst>
      <p:ext uri="{BB962C8B-B14F-4D97-AF65-F5344CB8AC3E}">
        <p14:creationId xmlns:p14="http://schemas.microsoft.com/office/powerpoint/2010/main" val="229667001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8"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2"/>
            </p:custDataLst>
          </p:nvPr>
        </p:nvSpPr>
        <p:spPr bwMode="auto">
          <a:xfrm>
            <a:off x="2466912" y="668120"/>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团队简介</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42" name="KSO_GT1"/>
          <p:cNvSpPr/>
          <p:nvPr>
            <p:custDataLst>
              <p:tags r:id="rId3"/>
            </p:custDataLst>
          </p:nvPr>
        </p:nvSpPr>
        <p:spPr bwMode="auto">
          <a:xfrm>
            <a:off x="1895412" y="700329"/>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1</a:t>
            </a:r>
          </a:p>
        </p:txBody>
      </p:sp>
      <p:sp>
        <p:nvSpPr>
          <p:cNvPr id="13" name="任意多边形 12"/>
          <p:cNvSpPr/>
          <p:nvPr>
            <p:custDataLst>
              <p:tags r:id="rId4"/>
            </p:custDataLst>
          </p:nvPr>
        </p:nvSpPr>
        <p:spPr bwMode="auto">
          <a:xfrm>
            <a:off x="4977015" y="1273019"/>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出版工作流</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4" name="KSO_GT1"/>
          <p:cNvSpPr/>
          <p:nvPr>
            <p:custDataLst>
              <p:tags r:id="rId5"/>
            </p:custDataLst>
          </p:nvPr>
        </p:nvSpPr>
        <p:spPr bwMode="auto">
          <a:xfrm>
            <a:off x="4410381" y="1298797"/>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2</a:t>
            </a:r>
          </a:p>
        </p:txBody>
      </p:sp>
      <p:sp>
        <p:nvSpPr>
          <p:cNvPr id="15" name="任意多边形 14"/>
          <p:cNvSpPr/>
          <p:nvPr>
            <p:custDataLst>
              <p:tags r:id="rId6"/>
            </p:custDataLst>
          </p:nvPr>
        </p:nvSpPr>
        <p:spPr bwMode="auto">
          <a:xfrm>
            <a:off x="2502269" y="202509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学</a:t>
            </a: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员手册</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6" name="KSO_GT1"/>
          <p:cNvSpPr/>
          <p:nvPr>
            <p:custDataLst>
              <p:tags r:id="rId7"/>
            </p:custDataLst>
          </p:nvPr>
        </p:nvSpPr>
        <p:spPr bwMode="auto">
          <a:xfrm>
            <a:off x="1930769" y="2024338"/>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3</a:t>
            </a:r>
          </a:p>
        </p:txBody>
      </p:sp>
      <p:sp>
        <p:nvSpPr>
          <p:cNvPr id="9" name="任意多边形 8"/>
          <p:cNvSpPr/>
          <p:nvPr>
            <p:custDataLst>
              <p:tags r:id="rId8"/>
            </p:custDataLst>
          </p:nvPr>
        </p:nvSpPr>
        <p:spPr bwMode="auto">
          <a:xfrm>
            <a:off x="5001208" y="2636423"/>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smtClean="0">
                <a:solidFill>
                  <a:schemeClr val="bg1"/>
                </a:solidFill>
                <a:latin typeface="幼圆" panose="02010509060101010101" pitchFamily="49" charset="-122"/>
                <a:ea typeface="幼圆" panose="02010509060101010101" pitchFamily="49" charset="-122"/>
                <a:cs typeface="Arial" pitchFamily="34" charset="0"/>
              </a:rPr>
              <a:t>社群宪章</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10" name="KSO_GT1"/>
          <p:cNvSpPr/>
          <p:nvPr>
            <p:custDataLst>
              <p:tags r:id="rId9"/>
            </p:custDataLst>
          </p:nvPr>
        </p:nvSpPr>
        <p:spPr bwMode="auto">
          <a:xfrm>
            <a:off x="4410381" y="26235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4</a:t>
            </a:r>
          </a:p>
        </p:txBody>
      </p:sp>
      <p:sp>
        <p:nvSpPr>
          <p:cNvPr id="3082" name="文本框 10"/>
          <p:cNvSpPr txBox="1">
            <a:spLocks noChangeArrowheads="1"/>
          </p:cNvSpPr>
          <p:nvPr>
            <p:custDataLst>
              <p:tags r:id="rId10"/>
            </p:custDataLst>
          </p:nvPr>
        </p:nvSpPr>
        <p:spPr bwMode="auto">
          <a:xfrm>
            <a:off x="860219" y="1748416"/>
            <a:ext cx="646331"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3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p>
        </p:txBody>
      </p:sp>
      <p:sp>
        <p:nvSpPr>
          <p:cNvPr id="2" name="椭圆 1"/>
          <p:cNvSpPr/>
          <p:nvPr>
            <p:custDataLst>
              <p:tags r:id="rId11"/>
            </p:custDataLst>
          </p:nvPr>
        </p:nvSpPr>
        <p:spPr>
          <a:xfrm>
            <a:off x="754074" y="1020943"/>
            <a:ext cx="652463" cy="6524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chemeClr val="accent1"/>
                </a:solidFill>
                <a:latin typeface="微软雅黑" panose="020B0503020204020204" pitchFamily="34" charset="-122"/>
                <a:ea typeface="微软雅黑" panose="020B0503020204020204" pitchFamily="34" charset="-122"/>
              </a:rPr>
              <a:t>目</a:t>
            </a:r>
          </a:p>
        </p:txBody>
      </p:sp>
      <p:sp>
        <p:nvSpPr>
          <p:cNvPr id="20" name="椭圆 19"/>
          <p:cNvSpPr/>
          <p:nvPr>
            <p:custDataLst>
              <p:tags r:id="rId12"/>
            </p:custDataLst>
          </p:nvPr>
        </p:nvSpPr>
        <p:spPr>
          <a:xfrm>
            <a:off x="542144" y="1530531"/>
            <a:ext cx="486965" cy="486966"/>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700" b="1" dirty="0">
                <a:solidFill>
                  <a:srgbClr val="FFFFFF"/>
                </a:solidFill>
                <a:latin typeface="微软雅黑" panose="020B0503020204020204" pitchFamily="34" charset="-122"/>
                <a:ea typeface="微软雅黑" panose="020B0503020204020204" pitchFamily="34" charset="-122"/>
              </a:rPr>
              <a:t>录</a:t>
            </a:r>
          </a:p>
        </p:txBody>
      </p:sp>
      <p:sp>
        <p:nvSpPr>
          <p:cNvPr id="19" name="任意多边形 18"/>
          <p:cNvSpPr/>
          <p:nvPr>
            <p:custDataLst>
              <p:tags r:id="rId13"/>
            </p:custDataLst>
          </p:nvPr>
        </p:nvSpPr>
        <p:spPr bwMode="auto">
          <a:xfrm>
            <a:off x="2502269" y="3273532"/>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72249E"/>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学习成果</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21" name="KSO_GT1"/>
          <p:cNvSpPr/>
          <p:nvPr>
            <p:custDataLst>
              <p:tags r:id="rId14"/>
            </p:custDataLst>
          </p:nvPr>
        </p:nvSpPr>
        <p:spPr bwMode="auto">
          <a:xfrm>
            <a:off x="4429708" y="3975061"/>
            <a:ext cx="571500" cy="572690"/>
          </a:xfrm>
          <a:prstGeom prst="ellipse">
            <a:avLst/>
          </a:prstGeom>
          <a:noFill/>
          <a:ln w="57150" cap="flat" cmpd="sng" algn="ctr">
            <a:solidFill>
              <a:schemeClr val="accent2"/>
            </a:solidFill>
            <a:prstDash val="solid"/>
          </a:ln>
          <a:effectLst/>
        </p:spPr>
        <p:txBody>
          <a:bodyPr anchor="ctr"/>
          <a:lstStyle/>
          <a:p>
            <a:pPr algn="ctr">
              <a:defRPr/>
            </a:pPr>
            <a:r>
              <a:rPr lang="en-US" altLang="zh-CN" sz="3000" kern="0" dirty="0">
                <a:solidFill>
                  <a:schemeClr val="accent2"/>
                </a:solidFill>
                <a:latin typeface="Impact" panose="020B0806030902050204" pitchFamily="34" charset="0"/>
              </a:rPr>
              <a:t>6</a:t>
            </a:r>
            <a:endParaRPr lang="en-US" altLang="zh-CN" sz="3000" kern="0" dirty="0">
              <a:solidFill>
                <a:schemeClr val="accent2"/>
              </a:solidFill>
              <a:latin typeface="Impact" panose="020B0806030902050204" pitchFamily="34" charset="0"/>
            </a:endParaRPr>
          </a:p>
        </p:txBody>
      </p:sp>
      <p:sp>
        <p:nvSpPr>
          <p:cNvPr id="23" name="任意多边形 22"/>
          <p:cNvSpPr/>
          <p:nvPr>
            <p:custDataLst>
              <p:tags r:id="rId15"/>
            </p:custDataLst>
          </p:nvPr>
        </p:nvSpPr>
        <p:spPr bwMode="auto">
          <a:xfrm>
            <a:off x="5001208" y="3975061"/>
            <a:ext cx="2908697"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solidFill>
            <a:srgbClr val="889B03"/>
          </a:solidFill>
          <a:ln w="25400" cap="flat" cmpd="sng" algn="ctr">
            <a:noFill/>
            <a:prstDash val="solid"/>
          </a:ln>
          <a:effectLst/>
        </p:spPr>
        <p:txBody>
          <a:bodyPr lIns="297000" tIns="0" rIns="0" bIns="0" anchor="ctr">
            <a:normAutofit/>
          </a:bodyPr>
          <a:lstStyle/>
          <a:p>
            <a:pPr>
              <a:lnSpc>
                <a:spcPct val="130000"/>
              </a:lnSpc>
              <a:defRPr/>
            </a:pPr>
            <a:r>
              <a:rPr lang="zh-CN" altLang="en-US" sz="1600" kern="0" dirty="0">
                <a:solidFill>
                  <a:schemeClr val="bg1"/>
                </a:solidFill>
                <a:latin typeface="幼圆" panose="02010509060101010101" pitchFamily="49" charset="-122"/>
                <a:ea typeface="幼圆" panose="02010509060101010101" pitchFamily="49" charset="-122"/>
                <a:cs typeface="Arial" pitchFamily="34" charset="0"/>
              </a:rPr>
              <a:t>会议纪要</a:t>
            </a:r>
            <a:endParaRPr lang="zh-CN" altLang="en-US" sz="1600" kern="0" dirty="0">
              <a:solidFill>
                <a:schemeClr val="bg1"/>
              </a:solidFill>
              <a:latin typeface="幼圆" panose="02010509060101010101" pitchFamily="49" charset="-122"/>
              <a:ea typeface="幼圆" panose="02010509060101010101" pitchFamily="49" charset="-122"/>
              <a:cs typeface="Arial" pitchFamily="34" charset="0"/>
            </a:endParaRPr>
          </a:p>
        </p:txBody>
      </p:sp>
      <p:sp>
        <p:nvSpPr>
          <p:cNvPr id="24" name="KSO_GT1"/>
          <p:cNvSpPr/>
          <p:nvPr>
            <p:custDataLst>
              <p:tags r:id="rId16"/>
            </p:custDataLst>
          </p:nvPr>
        </p:nvSpPr>
        <p:spPr bwMode="auto">
          <a:xfrm>
            <a:off x="1930769" y="3281731"/>
            <a:ext cx="571500" cy="572690"/>
          </a:xfrm>
          <a:prstGeom prst="ellipse">
            <a:avLst/>
          </a:prstGeom>
          <a:noFill/>
          <a:ln w="57150" cap="flat" cmpd="sng" algn="ctr">
            <a:solidFill>
              <a:schemeClr val="accent1"/>
            </a:solidFill>
            <a:prstDash val="solid"/>
          </a:ln>
          <a:effectLst/>
        </p:spPr>
        <p:txBody>
          <a:bodyPr anchor="ctr"/>
          <a:lstStyle/>
          <a:p>
            <a:pPr algn="ctr">
              <a:defRPr/>
            </a:pPr>
            <a:r>
              <a:rPr lang="en-US" altLang="zh-CN" sz="3000" kern="0" dirty="0">
                <a:solidFill>
                  <a:schemeClr val="accent1"/>
                </a:solidFill>
                <a:latin typeface="Impact" panose="020B0806030902050204" pitchFamily="34" charset="0"/>
              </a:rPr>
              <a:t>5</a:t>
            </a:r>
            <a:endParaRPr lang="en-US" altLang="zh-CN" sz="3000" kern="0" dirty="0">
              <a:solidFill>
                <a:schemeClr val="accent1"/>
              </a:solidFill>
              <a:latin typeface="Impact" panose="020B0806030902050204" pitchFamily="34" charset="0"/>
            </a:endParaRPr>
          </a:p>
        </p:txBody>
      </p:sp>
    </p:spTree>
    <p:custDataLst>
      <p:tags r:id="rId1"/>
    </p:custDataLst>
    <p:extLst>
      <p:ext uri="{BB962C8B-B14F-4D97-AF65-F5344CB8AC3E}">
        <p14:creationId xmlns:p14="http://schemas.microsoft.com/office/powerpoint/2010/main" val="1089781577"/>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90">
                                          <p:stCondLst>
                                            <p:cond delay="0"/>
                                          </p:stCondLst>
                                        </p:cTn>
                                        <p:tgtEl>
                                          <p:spTgt spid="20"/>
                                        </p:tgtEl>
                                      </p:cBhvr>
                                    </p:animEffect>
                                    <p:anim calcmode="lin" valueType="num">
                                      <p:cBhvr>
                                        <p:cTn id="24"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29" dur="13">
                                          <p:stCondLst>
                                            <p:cond delay="325"/>
                                          </p:stCondLst>
                                        </p:cTn>
                                        <p:tgtEl>
                                          <p:spTgt spid="20"/>
                                        </p:tgtEl>
                                      </p:cBhvr>
                                      <p:to x="100000" y="60000"/>
                                    </p:animScale>
                                    <p:animScale>
                                      <p:cBhvr>
                                        <p:cTn id="30" dur="83" decel="50000">
                                          <p:stCondLst>
                                            <p:cond delay="338"/>
                                          </p:stCondLst>
                                        </p:cTn>
                                        <p:tgtEl>
                                          <p:spTgt spid="20"/>
                                        </p:tgtEl>
                                      </p:cBhvr>
                                      <p:to x="100000" y="100000"/>
                                    </p:animScale>
                                    <p:animScale>
                                      <p:cBhvr>
                                        <p:cTn id="31" dur="13">
                                          <p:stCondLst>
                                            <p:cond delay="656"/>
                                          </p:stCondLst>
                                        </p:cTn>
                                        <p:tgtEl>
                                          <p:spTgt spid="20"/>
                                        </p:tgtEl>
                                      </p:cBhvr>
                                      <p:to x="100000" y="80000"/>
                                    </p:animScale>
                                    <p:animScale>
                                      <p:cBhvr>
                                        <p:cTn id="32" dur="83" decel="50000">
                                          <p:stCondLst>
                                            <p:cond delay="669"/>
                                          </p:stCondLst>
                                        </p:cTn>
                                        <p:tgtEl>
                                          <p:spTgt spid="20"/>
                                        </p:tgtEl>
                                      </p:cBhvr>
                                      <p:to x="100000" y="100000"/>
                                    </p:animScale>
                                    <p:animScale>
                                      <p:cBhvr>
                                        <p:cTn id="33" dur="13">
                                          <p:stCondLst>
                                            <p:cond delay="821"/>
                                          </p:stCondLst>
                                        </p:cTn>
                                        <p:tgtEl>
                                          <p:spTgt spid="20"/>
                                        </p:tgtEl>
                                      </p:cBhvr>
                                      <p:to x="100000" y="90000"/>
                                    </p:animScale>
                                    <p:animScale>
                                      <p:cBhvr>
                                        <p:cTn id="34" dur="83" decel="50000">
                                          <p:stCondLst>
                                            <p:cond delay="834"/>
                                          </p:stCondLst>
                                        </p:cTn>
                                        <p:tgtEl>
                                          <p:spTgt spid="20"/>
                                        </p:tgtEl>
                                      </p:cBhvr>
                                      <p:to x="100000" y="100000"/>
                                    </p:animScale>
                                    <p:animScale>
                                      <p:cBhvr>
                                        <p:cTn id="35" dur="13">
                                          <p:stCondLst>
                                            <p:cond delay="904"/>
                                          </p:stCondLst>
                                        </p:cTn>
                                        <p:tgtEl>
                                          <p:spTgt spid="20"/>
                                        </p:tgtEl>
                                      </p:cBhvr>
                                      <p:to x="100000" y="95000"/>
                                    </p:animScale>
                                    <p:animScale>
                                      <p:cBhvr>
                                        <p:cTn id="36" dur="83" decel="50000">
                                          <p:stCondLst>
                                            <p:cond delay="917"/>
                                          </p:stCondLst>
                                        </p:cTn>
                                        <p:tgtEl>
                                          <p:spTgt spid="20"/>
                                        </p:tgtEl>
                                      </p:cBhvr>
                                      <p:to x="100000" y="100000"/>
                                    </p:animScale>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wipe(up)">
                                      <p:cBhvr>
                                        <p:cTn id="40" dur="500"/>
                                        <p:tgtEl>
                                          <p:spTgt spid="3082"/>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 calcmode="lin" valueType="num">
                                      <p:cBhvr>
                                        <p:cTn id="58" dur="500" fill="hold"/>
                                        <p:tgtEl>
                                          <p:spTgt spid="16"/>
                                        </p:tgtEl>
                                        <p:attrNameLst>
                                          <p:attrName>style.rotation</p:attrName>
                                        </p:attrNameLst>
                                      </p:cBhvr>
                                      <p:tavLst>
                                        <p:tav tm="0">
                                          <p:val>
                                            <p:fltVal val="360"/>
                                          </p:val>
                                        </p:tav>
                                        <p:tav tm="100000">
                                          <p:val>
                                            <p:fltVal val="0"/>
                                          </p:val>
                                        </p:tav>
                                      </p:tavLst>
                                    </p:anim>
                                    <p:animEffect transition="in" filter="fade">
                                      <p:cBhvr>
                                        <p:cTn id="59" dur="500"/>
                                        <p:tgtEl>
                                          <p:spTgt spid="16"/>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 calcmode="lin" valueType="num">
                                      <p:cBhvr>
                                        <p:cTn id="64" dur="500" fill="hold"/>
                                        <p:tgtEl>
                                          <p:spTgt spid="10"/>
                                        </p:tgtEl>
                                        <p:attrNameLst>
                                          <p:attrName>style.rotation</p:attrName>
                                        </p:attrNameLst>
                                      </p:cBhvr>
                                      <p:tavLst>
                                        <p:tav tm="0">
                                          <p:val>
                                            <p:fltVal val="360"/>
                                          </p:val>
                                        </p:tav>
                                        <p:tav tm="100000">
                                          <p:val>
                                            <p:fltVal val="0"/>
                                          </p:val>
                                        </p:tav>
                                      </p:tavLst>
                                    </p:anim>
                                    <p:animEffect transition="in" filter="fade">
                                      <p:cBhvr>
                                        <p:cTn id="65" dur="500"/>
                                        <p:tgtEl>
                                          <p:spTgt spid="10"/>
                                        </p:tgtEl>
                                      </p:cBhvr>
                                    </p:animEffect>
                                  </p:childTnLst>
                                </p:cTn>
                              </p:par>
                            </p:childTnLst>
                          </p:cTn>
                        </p:par>
                        <p:par>
                          <p:cTn id="66" fill="hold">
                            <p:stCondLst>
                              <p:cond delay="2500"/>
                            </p:stCondLst>
                            <p:childTnLst>
                              <p:par>
                                <p:cTn id="67" presetID="12" presetClass="entr" presetSubtype="8"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p:tgtEl>
                                          <p:spTgt spid="12"/>
                                        </p:tgtEl>
                                        <p:attrNameLst>
                                          <p:attrName>ppt_x</p:attrName>
                                        </p:attrNameLst>
                                      </p:cBhvr>
                                      <p:tavLst>
                                        <p:tav tm="0">
                                          <p:val>
                                            <p:strVal val="#ppt_x-#ppt_w*1.125000"/>
                                          </p:val>
                                        </p:tav>
                                        <p:tav tm="100000">
                                          <p:val>
                                            <p:strVal val="#ppt_x"/>
                                          </p:val>
                                        </p:tav>
                                      </p:tavLst>
                                    </p:anim>
                                    <p:animEffect transition="in" filter="wipe(right)">
                                      <p:cBhvr>
                                        <p:cTn id="70" dur="500"/>
                                        <p:tgtEl>
                                          <p:spTgt spid="12"/>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ppt_x</p:attrName>
                                        </p:attrNameLst>
                                      </p:cBhvr>
                                      <p:tavLst>
                                        <p:tav tm="0">
                                          <p:val>
                                            <p:strVal val="#ppt_x-#ppt_w*1.125000"/>
                                          </p:val>
                                        </p:tav>
                                        <p:tav tm="100000">
                                          <p:val>
                                            <p:strVal val="#ppt_x"/>
                                          </p:val>
                                        </p:tav>
                                      </p:tavLst>
                                    </p:anim>
                                    <p:animEffect transition="in" filter="wipe(right)">
                                      <p:cBhvr>
                                        <p:cTn id="74" dur="500"/>
                                        <p:tgtEl>
                                          <p:spTgt spid="13"/>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p:tgtEl>
                                          <p:spTgt spid="15"/>
                                        </p:tgtEl>
                                        <p:attrNameLst>
                                          <p:attrName>ppt_x</p:attrName>
                                        </p:attrNameLst>
                                      </p:cBhvr>
                                      <p:tavLst>
                                        <p:tav tm="0">
                                          <p:val>
                                            <p:strVal val="#ppt_x-#ppt_w*1.125000"/>
                                          </p:val>
                                        </p:tav>
                                        <p:tav tm="100000">
                                          <p:val>
                                            <p:strVal val="#ppt_x"/>
                                          </p:val>
                                        </p:tav>
                                      </p:tavLst>
                                    </p:anim>
                                    <p:animEffect transition="in" filter="wipe(right)">
                                      <p:cBhvr>
                                        <p:cTn id="78" dur="500"/>
                                        <p:tgtEl>
                                          <p:spTgt spid="15"/>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p:tgtEl>
                                          <p:spTgt spid="9"/>
                                        </p:tgtEl>
                                        <p:attrNameLst>
                                          <p:attrName>ppt_x</p:attrName>
                                        </p:attrNameLst>
                                      </p:cBhvr>
                                      <p:tavLst>
                                        <p:tav tm="0">
                                          <p:val>
                                            <p:strVal val="#ppt_x-#ppt_w*1.125000"/>
                                          </p:val>
                                        </p:tav>
                                        <p:tav tm="100000">
                                          <p:val>
                                            <p:strVal val="#ppt_x"/>
                                          </p:val>
                                        </p:tav>
                                      </p:tavLst>
                                    </p:anim>
                                    <p:animEffect transition="in" filter="wipe(right)">
                                      <p:cBhvr>
                                        <p:cTn id="82" dur="500"/>
                                        <p:tgtEl>
                                          <p:spTgt spid="9"/>
                                        </p:tgtEl>
                                      </p:cBhvr>
                                    </p:animEffect>
                                  </p:childTnLst>
                                </p:cTn>
                              </p:par>
                            </p:childTnLst>
                          </p:cTn>
                        </p:par>
                        <p:par>
                          <p:cTn id="83" fill="hold">
                            <p:stCondLst>
                              <p:cond delay="3000"/>
                            </p:stCondLst>
                            <p:childTnLst>
                              <p:par>
                                <p:cTn id="84" presetID="1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 calcmode="lin" valueType="num">
                                      <p:cBhvr>
                                        <p:cTn id="92" dur="500" fill="hold"/>
                                        <p:tgtEl>
                                          <p:spTgt spid="21"/>
                                        </p:tgtEl>
                                        <p:attrNameLst>
                                          <p:attrName>style.rotation</p:attrName>
                                        </p:attrNameLst>
                                      </p:cBhvr>
                                      <p:tavLst>
                                        <p:tav tm="0">
                                          <p:val>
                                            <p:fltVal val="360"/>
                                          </p:val>
                                        </p:tav>
                                        <p:tav tm="100000">
                                          <p:val>
                                            <p:fltVal val="0"/>
                                          </p:val>
                                        </p:tav>
                                      </p:tavLst>
                                    </p:anim>
                                    <p:animEffect transition="in" filter="fade">
                                      <p:cBhvr>
                                        <p:cTn id="93" dur="500"/>
                                        <p:tgtEl>
                                          <p:spTgt spid="2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p:tgtEl>
                                          <p:spTgt spid="23"/>
                                        </p:tgtEl>
                                        <p:attrNameLst>
                                          <p:attrName>ppt_x</p:attrName>
                                        </p:attrNameLst>
                                      </p:cBhvr>
                                      <p:tavLst>
                                        <p:tav tm="0">
                                          <p:val>
                                            <p:strVal val="#ppt_x-#ppt_w*1.125000"/>
                                          </p:val>
                                        </p:tav>
                                        <p:tav tm="100000">
                                          <p:val>
                                            <p:strVal val="#ppt_x"/>
                                          </p:val>
                                        </p:tav>
                                      </p:tavLst>
                                    </p:anim>
                                    <p:animEffect transition="in" filter="wipe(right)">
                                      <p:cBhvr>
                                        <p:cTn id="97" dur="500"/>
                                        <p:tgtEl>
                                          <p:spTgt spid="23"/>
                                        </p:tgtEl>
                                      </p:cBhvr>
                                    </p:animEffect>
                                  </p:childTnLst>
                                </p:cTn>
                              </p:par>
                            </p:childTnLst>
                          </p:cTn>
                        </p:par>
                        <p:par>
                          <p:cTn id="98" fill="hold">
                            <p:stCondLst>
                              <p:cond delay="3500"/>
                            </p:stCondLst>
                            <p:childTnLst>
                              <p:par>
                                <p:cTn id="99" presetID="49" presetClass="entr" presetSubtype="0" decel="10000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p:cTn id="101" dur="500" fill="hold"/>
                                        <p:tgtEl>
                                          <p:spTgt spid="24"/>
                                        </p:tgtEl>
                                        <p:attrNameLst>
                                          <p:attrName>ppt_w</p:attrName>
                                        </p:attrNameLst>
                                      </p:cBhvr>
                                      <p:tavLst>
                                        <p:tav tm="0">
                                          <p:val>
                                            <p:fltVal val="0"/>
                                          </p:val>
                                        </p:tav>
                                        <p:tav tm="100000">
                                          <p:val>
                                            <p:strVal val="#ppt_w"/>
                                          </p:val>
                                        </p:tav>
                                      </p:tavLst>
                                    </p:anim>
                                    <p:anim calcmode="lin" valueType="num">
                                      <p:cBhvr>
                                        <p:cTn id="102" dur="500" fill="hold"/>
                                        <p:tgtEl>
                                          <p:spTgt spid="24"/>
                                        </p:tgtEl>
                                        <p:attrNameLst>
                                          <p:attrName>ppt_h</p:attrName>
                                        </p:attrNameLst>
                                      </p:cBhvr>
                                      <p:tavLst>
                                        <p:tav tm="0">
                                          <p:val>
                                            <p:fltVal val="0"/>
                                          </p:val>
                                        </p:tav>
                                        <p:tav tm="100000">
                                          <p:val>
                                            <p:strVal val="#ppt_h"/>
                                          </p:val>
                                        </p:tav>
                                      </p:tavLst>
                                    </p:anim>
                                    <p:anim calcmode="lin" valueType="num">
                                      <p:cBhvr>
                                        <p:cTn id="103" dur="500" fill="hold"/>
                                        <p:tgtEl>
                                          <p:spTgt spid="24"/>
                                        </p:tgtEl>
                                        <p:attrNameLst>
                                          <p:attrName>style.rotation</p:attrName>
                                        </p:attrNameLst>
                                      </p:cBhvr>
                                      <p:tavLst>
                                        <p:tav tm="0">
                                          <p:val>
                                            <p:fltVal val="360"/>
                                          </p:val>
                                        </p:tav>
                                        <p:tav tm="100000">
                                          <p:val>
                                            <p:fltVal val="0"/>
                                          </p:val>
                                        </p:tav>
                                      </p:tavLst>
                                    </p:anim>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2" grpId="0" animBg="1"/>
      <p:bldP spid="13" grpId="0" animBg="1"/>
      <p:bldP spid="14" grpId="0" animBg="1"/>
      <p:bldP spid="15" grpId="0" animBg="1"/>
      <p:bldP spid="16" grpId="0" animBg="1"/>
      <p:bldP spid="9" grpId="0" animBg="1"/>
      <p:bldP spid="10" grpId="0" animBg="1"/>
      <p:bldP spid="3082" grpId="0"/>
      <p:bldP spid="2" grpId="0" animBg="1"/>
      <p:bldP spid="20" grpId="0" animBg="1"/>
      <p:bldP spid="19" grpId="0" animBg="1"/>
      <p:bldP spid="21"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962" y="2042264"/>
            <a:ext cx="7567041" cy="646331"/>
          </a:xfrm>
          <a:prstGeom prst="rect">
            <a:avLst/>
          </a:prstGeom>
          <a:noFill/>
        </p:spPr>
        <p:txBody>
          <a:bodyPr wrap="square" rtlCol="0">
            <a:spAutoFit/>
          </a:bodyPr>
          <a:lstStyle/>
          <a:p>
            <a:pPr algn="dist"/>
            <a:r>
              <a:rPr lang="zh-CN" altLang="en-US" sz="3600" dirty="0">
                <a:solidFill>
                  <a:srgbClr val="72249E"/>
                </a:solidFill>
                <a:latin typeface="方正姚体" panose="02010601030101010101" pitchFamily="2" charset="-122"/>
                <a:ea typeface="方正姚体" panose="02010601030101010101" pitchFamily="2" charset="-122"/>
              </a:rPr>
              <a:t>感谢您</a:t>
            </a:r>
            <a:r>
              <a:rPr lang="zh-CN" altLang="en-US" sz="3600" dirty="0" smtClean="0">
                <a:solidFill>
                  <a:srgbClr val="72249E"/>
                </a:solidFill>
                <a:latin typeface="方正姚体" panose="02010601030101010101" pitchFamily="2" charset="-122"/>
                <a:ea typeface="方正姚体" panose="02010601030101010101" pitchFamily="2" charset="-122"/>
              </a:rPr>
              <a:t>的</a:t>
            </a:r>
            <a:r>
              <a:rPr lang="zh-CN" altLang="en-US" sz="3600" dirty="0">
                <a:solidFill>
                  <a:srgbClr val="72249E"/>
                </a:solidFill>
                <a:latin typeface="方正姚体" panose="02010601030101010101" pitchFamily="2" charset="-122"/>
                <a:ea typeface="方正姚体" panose="02010601030101010101" pitchFamily="2" charset="-122"/>
              </a:rPr>
              <a:t>观看</a:t>
            </a:r>
            <a:r>
              <a:rPr lang="zh-CN" altLang="en-US" sz="3600" dirty="0" smtClean="0">
                <a:solidFill>
                  <a:srgbClr val="72249E"/>
                </a:solidFill>
                <a:latin typeface="方正姚体" panose="02010601030101010101" pitchFamily="2" charset="-122"/>
                <a:ea typeface="方正姚体" panose="02010601030101010101" pitchFamily="2" charset="-122"/>
              </a:rPr>
              <a:t>，明天我们会做的更好</a:t>
            </a:r>
            <a:r>
              <a:rPr lang="en-US" altLang="zh-CN" sz="3600" dirty="0" smtClean="0">
                <a:solidFill>
                  <a:srgbClr val="72249E"/>
                </a:solidFill>
                <a:latin typeface="方正姚体" panose="02010601030101010101" pitchFamily="2" charset="-122"/>
                <a:ea typeface="方正姚体" panose="02010601030101010101" pitchFamily="2" charset="-122"/>
              </a:rPr>
              <a:t>!</a:t>
            </a:r>
            <a:endParaRPr lang="zh-CN" altLang="en-US" sz="3600" dirty="0">
              <a:solidFill>
                <a:srgbClr val="72249E"/>
              </a:solidFill>
              <a:latin typeface="方正姚体" panose="02010601030101010101" pitchFamily="2" charset="-122"/>
              <a:ea typeface="方正姚体" panose="02010601030101010101" pitchFamily="2" charset="-122"/>
            </a:endParaRPr>
          </a:p>
        </p:txBody>
      </p:sp>
      <p:sp>
        <p:nvSpPr>
          <p:cNvPr id="6" name="文本框 5"/>
          <p:cNvSpPr txBox="1"/>
          <p:nvPr/>
        </p:nvSpPr>
        <p:spPr>
          <a:xfrm>
            <a:off x="4101483" y="2816186"/>
            <a:ext cx="4509857" cy="369332"/>
          </a:xfrm>
          <a:prstGeom prst="rect">
            <a:avLst/>
          </a:prstGeom>
          <a:noFill/>
        </p:spPr>
        <p:txBody>
          <a:bodyPr wrap="square" rtlCol="0">
            <a:spAutoFit/>
          </a:bodyPr>
          <a:lstStyle/>
          <a:p>
            <a:pPr algn="dist"/>
            <a:r>
              <a:rPr lang="en-US" altLang="zh-CN" dirty="0">
                <a:solidFill>
                  <a:srgbClr val="889B03"/>
                </a:solidFill>
                <a:latin typeface="Agency FB" panose="020B0503020202020204" pitchFamily="34" charset="0"/>
              </a:rPr>
              <a:t>Thank you for watching </a:t>
            </a:r>
            <a:r>
              <a:rPr lang="en-US" altLang="zh-CN" dirty="0" smtClean="0">
                <a:solidFill>
                  <a:srgbClr val="889B03"/>
                </a:solidFill>
                <a:latin typeface="Agency FB" panose="020B0503020202020204" pitchFamily="34" charset="0"/>
              </a:rPr>
              <a:t>and we’ll be better tomorrow!</a:t>
            </a:r>
            <a:endParaRPr lang="en-US" altLang="zh-CN" dirty="0">
              <a:solidFill>
                <a:srgbClr val="889B03"/>
              </a:solidFill>
              <a:latin typeface="Agency FB" panose="020B0503020202020204" pitchFamily="34" charset="0"/>
            </a:endParaRPr>
          </a:p>
        </p:txBody>
      </p:sp>
    </p:spTree>
    <p:extLst>
      <p:ext uri="{BB962C8B-B14F-4D97-AF65-F5344CB8AC3E}">
        <p14:creationId xmlns:p14="http://schemas.microsoft.com/office/powerpoint/2010/main" val="1242037848"/>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3"/>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第一部分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团队简介</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4536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Entry_5"/>
          <p:cNvSpPr txBox="1">
            <a:spLocks noChangeArrowheads="1"/>
          </p:cNvSpPr>
          <p:nvPr>
            <p:custDataLst>
              <p:tags r:id="rId1"/>
            </p:custDataLst>
          </p:nvPr>
        </p:nvSpPr>
        <p:spPr bwMode="auto">
          <a:xfrm>
            <a:off x="1230808" y="345864"/>
            <a:ext cx="3341192" cy="36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dirty="0" smtClean="0">
                <a:solidFill>
                  <a:srgbClr val="3E095E"/>
                </a:solidFill>
                <a:latin typeface="幼圆" panose="02010509060101010101" pitchFamily="49" charset="-122"/>
                <a:ea typeface="幼圆" panose="02010509060101010101" pitchFamily="49" charset="-122"/>
              </a:rPr>
              <a:t>团队简介</a:t>
            </a:r>
            <a:endParaRPr lang="zh-CN" altLang="en-US" dirty="0">
              <a:solidFill>
                <a:srgbClr val="3E095E"/>
              </a:solidFill>
              <a:latin typeface="幼圆" panose="02010509060101010101" pitchFamily="49" charset="-122"/>
              <a:ea typeface="幼圆" panose="02010509060101010101" pitchFamily="49" charset="-122"/>
            </a:endParaRPr>
          </a:p>
        </p:txBody>
      </p:sp>
      <p:sp>
        <p:nvSpPr>
          <p:cNvPr id="22" name="菱形 21"/>
          <p:cNvSpPr/>
          <p:nvPr/>
        </p:nvSpPr>
        <p:spPr>
          <a:xfrm>
            <a:off x="177876" y="176719"/>
            <a:ext cx="721802" cy="7218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41" name="内容占位符 40"/>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167425" y="2694274"/>
            <a:ext cx="3370520" cy="2132907"/>
          </a:xfrm>
          <a:prstGeom prst="rect">
            <a:avLst/>
          </a:prstGeom>
          <a:ln>
            <a:noFill/>
          </a:ln>
          <a:effectLst>
            <a:softEdge rad="112500"/>
          </a:effectLst>
        </p:spPr>
      </p:pic>
      <p:sp>
        <p:nvSpPr>
          <p:cNvPr id="42" name="文本框 41"/>
          <p:cNvSpPr txBox="1"/>
          <p:nvPr/>
        </p:nvSpPr>
        <p:spPr>
          <a:xfrm>
            <a:off x="1148317" y="1047377"/>
            <a:ext cx="3285461" cy="1323439"/>
          </a:xfrm>
          <a:prstGeom prst="rect">
            <a:avLst/>
          </a:prstGeom>
          <a:noFill/>
          <a:ln>
            <a:solidFill>
              <a:schemeClr val="bg1"/>
            </a:solidFill>
          </a:ln>
        </p:spPr>
        <p:txBody>
          <a:bodyPr wrap="square" rtlCol="0">
            <a:spAutoFit/>
          </a:bodyPr>
          <a:lstStyle/>
          <a:p>
            <a:r>
              <a:rPr lang="en-US" altLang="zh-CN" sz="2000" b="1" dirty="0" smtClean="0">
                <a:latin typeface="方正舒体" panose="02010601030101010101" pitchFamily="2" charset="-122"/>
                <a:ea typeface="方正舒体" panose="02010601030101010101" pitchFamily="2" charset="-122"/>
              </a:rPr>
              <a:t>3+2</a:t>
            </a:r>
            <a:r>
              <a:rPr lang="zh-CN" altLang="en-US" sz="2000" b="1" dirty="0" smtClean="0">
                <a:latin typeface="方正舒体" panose="02010601030101010101" pitchFamily="2" charset="-122"/>
                <a:ea typeface="方正舒体" panose="02010601030101010101" pitchFamily="2" charset="-122"/>
              </a:rPr>
              <a:t>组合团队，</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我们的</a:t>
            </a:r>
            <a:r>
              <a:rPr lang="zh-CN" altLang="en-US" sz="2000" b="1" dirty="0" smtClean="0">
                <a:latin typeface="方正舒体" panose="02010601030101010101" pitchFamily="2" charset="-122"/>
                <a:ea typeface="方正舒体" panose="02010601030101010101" pitchFamily="2" charset="-122"/>
              </a:rPr>
              <a:t>口号是：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a:latin typeface="方正舒体" panose="02010601030101010101" pitchFamily="2" charset="-122"/>
                <a:ea typeface="方正舒体" panose="02010601030101010101" pitchFamily="2" charset="-122"/>
              </a:rPr>
              <a:t>男女搭配干活不累，</a:t>
            </a:r>
            <a:endParaRPr lang="en-US" altLang="zh-CN" sz="2000" b="1" dirty="0" smtClean="0">
              <a:latin typeface="方正舒体" panose="02010601030101010101" pitchFamily="2" charset="-122"/>
              <a:ea typeface="方正舒体" panose="02010601030101010101" pitchFamily="2" charset="-122"/>
            </a:endParaRPr>
          </a:p>
          <a:p>
            <a:r>
              <a:rPr lang="zh-CN" altLang="en-US" sz="2000" b="1" dirty="0" smtClean="0">
                <a:latin typeface="方正舒体" panose="02010601030101010101" pitchFamily="2" charset="-122"/>
                <a:ea typeface="方正舒体" panose="02010601030101010101" pitchFamily="2" charset="-122"/>
              </a:rPr>
              <a:t>努力踏实认真积累</a:t>
            </a:r>
            <a:r>
              <a:rPr lang="zh-CN" altLang="en-US" sz="2000" b="1" dirty="0" smtClean="0"/>
              <a:t>！</a:t>
            </a:r>
            <a:endParaRPr lang="zh-CN" altLang="en-US" sz="2000" b="1" dirty="0"/>
          </a:p>
        </p:txBody>
      </p:sp>
      <p:graphicFrame>
        <p:nvGraphicFramePr>
          <p:cNvPr id="43" name="内容占位符 33"/>
          <p:cNvGraphicFramePr>
            <a:graphicFrameLocks/>
          </p:cNvGraphicFramePr>
          <p:nvPr>
            <p:extLst>
              <p:ext uri="{D42A27DB-BD31-4B8C-83A1-F6EECF244321}">
                <p14:modId xmlns:p14="http://schemas.microsoft.com/office/powerpoint/2010/main" val="1585140515"/>
              </p:ext>
            </p:extLst>
          </p:nvPr>
        </p:nvGraphicFramePr>
        <p:xfrm>
          <a:off x="538777" y="2575482"/>
          <a:ext cx="3645167" cy="23704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1016896663"/>
              </p:ext>
            </p:extLst>
          </p:nvPr>
        </p:nvGraphicFramePr>
        <p:xfrm>
          <a:off x="5411972" y="345864"/>
          <a:ext cx="3402418" cy="24305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401013"/>
      </p:ext>
    </p:extLst>
  </p:cSld>
  <p:clrMapOvr>
    <a:masterClrMapping/>
  </p:clrMapOvr>
  <p:transition spd="med" advClick="0" advTm="400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Other_1"/>
          <p:cNvSpPr/>
          <p:nvPr>
            <p:custDataLst>
              <p:tags r:id="rId1"/>
            </p:custDataLst>
          </p:nvPr>
        </p:nvSpPr>
        <p:spPr>
          <a:xfrm>
            <a:off x="5465318"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0" name="MH_Other_2"/>
          <p:cNvSpPr/>
          <p:nvPr>
            <p:custDataLst>
              <p:tags r:id="rId2"/>
            </p:custDataLst>
          </p:nvPr>
        </p:nvSpPr>
        <p:spPr>
          <a:xfrm flipV="1">
            <a:off x="5465318"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1" name="MH_Other_3"/>
          <p:cNvSpPr/>
          <p:nvPr>
            <p:custDataLst>
              <p:tags r:id="rId3"/>
            </p:custDataLst>
          </p:nvPr>
        </p:nvSpPr>
        <p:spPr>
          <a:xfrm flipH="1">
            <a:off x="3112309" y="1621125"/>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defRPr/>
            </a:pPr>
            <a:endParaRPr lang="zh-CN" altLang="en-US" sz="1013" kern="0">
              <a:solidFill>
                <a:sysClr val="window" lastClr="FFFFFF"/>
              </a:solidFill>
              <a:latin typeface="Calibri"/>
              <a:ea typeface="宋体"/>
            </a:endParaRPr>
          </a:p>
        </p:txBody>
      </p:sp>
      <p:sp>
        <p:nvSpPr>
          <p:cNvPr id="32" name="MH_Other_4"/>
          <p:cNvSpPr/>
          <p:nvPr>
            <p:custDataLst>
              <p:tags r:id="rId4"/>
            </p:custDataLst>
          </p:nvPr>
        </p:nvSpPr>
        <p:spPr>
          <a:xfrm flipH="1" flipV="1">
            <a:off x="3112309" y="3951837"/>
            <a:ext cx="561035" cy="213087"/>
          </a:xfrm>
          <a:custGeom>
            <a:avLst/>
            <a:gdLst/>
            <a:ahLst/>
            <a:cxnLst/>
            <a:rect l="l" t="t" r="r" b="b"/>
            <a:pathLst>
              <a:path w="821962"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rgbClr val="D9D9D9"/>
          </a:solidFill>
          <a:ln w="25400"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kern="0">
              <a:solidFill>
                <a:sysClr val="window" lastClr="FFFFFF"/>
              </a:solidFill>
              <a:latin typeface="Calibri"/>
              <a:ea typeface="宋体"/>
            </a:endParaRPr>
          </a:p>
        </p:txBody>
      </p:sp>
      <p:sp>
        <p:nvSpPr>
          <p:cNvPr id="37" name="MH_SubTitle_2"/>
          <p:cNvSpPr/>
          <p:nvPr>
            <p:custDataLst>
              <p:tags r:id="rId5"/>
            </p:custDataLst>
          </p:nvPr>
        </p:nvSpPr>
        <p:spPr>
          <a:xfrm rot="19120543">
            <a:off x="5180301" y="646543"/>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宣传员</a:t>
            </a:r>
            <a:endParaRPr lang="zh-CN" altLang="en-US" sz="1200" b="1" kern="0" dirty="0">
              <a:solidFill>
                <a:srgbClr val="FFFFFF"/>
              </a:solidFill>
            </a:endParaRPr>
          </a:p>
        </p:txBody>
      </p:sp>
      <p:sp>
        <p:nvSpPr>
          <p:cNvPr id="38" name="MH_SubTitle_1"/>
          <p:cNvSpPr/>
          <p:nvPr>
            <p:custDataLst>
              <p:tags r:id="rId6"/>
            </p:custDataLst>
          </p:nvPr>
        </p:nvSpPr>
        <p:spPr>
          <a:xfrm rot="2479457" flipH="1">
            <a:off x="2312117" y="603140"/>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smtClean="0">
                <a:solidFill>
                  <a:srgbClr val="FFFFFF"/>
                </a:solidFill>
              </a:rPr>
              <a:t>技术员</a:t>
            </a:r>
            <a:endParaRPr lang="zh-CN" altLang="en-US" sz="1200" b="1" kern="0" dirty="0">
              <a:solidFill>
                <a:srgbClr val="FFFFFF"/>
              </a:solidFill>
            </a:endParaRPr>
          </a:p>
        </p:txBody>
      </p:sp>
      <p:sp>
        <p:nvSpPr>
          <p:cNvPr id="39" name="MH_Title_1"/>
          <p:cNvSpPr txBox="1"/>
          <p:nvPr>
            <p:custDataLst>
              <p:tags r:id="rId7"/>
            </p:custDataLst>
          </p:nvPr>
        </p:nvSpPr>
        <p:spPr>
          <a:xfrm>
            <a:off x="3839375" y="3446865"/>
            <a:ext cx="1409802" cy="504972"/>
          </a:xfrm>
          <a:prstGeom prst="rect">
            <a:avLst/>
          </a:prstGeom>
          <a:noFill/>
        </p:spPr>
        <p:txBody>
          <a:bodyPr wrap="square" rtlCol="0" anchor="ctr" anchorCtr="0">
            <a:normAutofit fontScale="77500" lnSpcReduction="20000"/>
          </a:bodyPr>
          <a:lstStyle/>
          <a:p>
            <a:pPr lvl="0" algn="ctr">
              <a:lnSpc>
                <a:spcPct val="130000"/>
              </a:lnSpc>
              <a:defRPr/>
            </a:pPr>
            <a:r>
              <a:rPr lang="zh-CN" altLang="en-US" sz="1400" b="1" kern="0" dirty="0" smtClean="0">
                <a:solidFill>
                  <a:schemeClr val="accent2">
                    <a:lumMod val="75000"/>
                  </a:schemeClr>
                </a:solidFill>
              </a:rPr>
              <a:t>小组长</a:t>
            </a:r>
            <a:endParaRPr lang="en-US" altLang="zh-CN" sz="1400" b="1" kern="0" dirty="0" smtClean="0">
              <a:solidFill>
                <a:schemeClr val="accent2">
                  <a:lumMod val="75000"/>
                </a:schemeClr>
              </a:solidFill>
            </a:endParaRPr>
          </a:p>
          <a:p>
            <a:pPr lvl="0" algn="ctr">
              <a:lnSpc>
                <a:spcPct val="130000"/>
              </a:lnSpc>
              <a:defRPr/>
            </a:pPr>
            <a:r>
              <a:rPr lang="zh-CN" altLang="en-US" sz="1400" b="1" kern="0" dirty="0">
                <a:solidFill>
                  <a:schemeClr val="accent2">
                    <a:lumMod val="75000"/>
                  </a:schemeClr>
                </a:solidFill>
              </a:rPr>
              <a:t>谢逸</a:t>
            </a:r>
            <a:r>
              <a:rPr lang="zh-CN" altLang="en-US" sz="1400" b="1" kern="0" dirty="0" smtClean="0">
                <a:solidFill>
                  <a:schemeClr val="accent2">
                    <a:lumMod val="75000"/>
                  </a:schemeClr>
                </a:solidFill>
              </a:rPr>
              <a:t>钦： 全面统筹</a:t>
            </a:r>
            <a:endParaRPr lang="zh-CN" altLang="en-US" sz="1400" b="1" kern="0" dirty="0">
              <a:solidFill>
                <a:schemeClr val="accent2">
                  <a:lumMod val="75000"/>
                </a:schemeClr>
              </a:solidFill>
            </a:endParaRPr>
          </a:p>
        </p:txBody>
      </p:sp>
      <p:cxnSp>
        <p:nvCxnSpPr>
          <p:cNvPr id="44" name="MH_Other_13"/>
          <p:cNvCxnSpPr/>
          <p:nvPr>
            <p:custDataLst>
              <p:tags r:id="rId8"/>
            </p:custDataLst>
          </p:nvPr>
        </p:nvCxnSpPr>
        <p:spPr>
          <a:xfrm>
            <a:off x="5639993"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9"/>
            </p:custDataLst>
          </p:nvPr>
        </p:nvCxnSpPr>
        <p:spPr>
          <a:xfrm>
            <a:off x="1970880" y="1834212"/>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6" name="MH_Other_15"/>
          <p:cNvCxnSpPr/>
          <p:nvPr>
            <p:custDataLst>
              <p:tags r:id="rId10"/>
            </p:custDataLst>
          </p:nvPr>
        </p:nvCxnSpPr>
        <p:spPr>
          <a:xfrm>
            <a:off x="5639993"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cxnSp>
        <p:nvCxnSpPr>
          <p:cNvPr id="47" name="MH_Other_16"/>
          <p:cNvCxnSpPr/>
          <p:nvPr>
            <p:custDataLst>
              <p:tags r:id="rId11"/>
            </p:custDataLst>
          </p:nvPr>
        </p:nvCxnSpPr>
        <p:spPr>
          <a:xfrm>
            <a:off x="1956327" y="3951837"/>
            <a:ext cx="1535509" cy="0"/>
          </a:xfrm>
          <a:prstGeom prst="line">
            <a:avLst/>
          </a:prstGeom>
          <a:ln>
            <a:solidFill>
              <a:srgbClr val="C7C7C7"/>
            </a:solidFill>
          </a:ln>
        </p:spPr>
        <p:style>
          <a:lnRef idx="1">
            <a:schemeClr val="accent1"/>
          </a:lnRef>
          <a:fillRef idx="0">
            <a:schemeClr val="accent1"/>
          </a:fillRef>
          <a:effectRef idx="0">
            <a:schemeClr val="accent1"/>
          </a:effectRef>
          <a:fontRef idx="minor">
            <a:schemeClr val="tx1"/>
          </a:fontRef>
        </p:style>
      </p:cxnSp>
      <p:sp>
        <p:nvSpPr>
          <p:cNvPr id="48" name="MH_SubTitle_4"/>
          <p:cNvSpPr/>
          <p:nvPr>
            <p:custDataLst>
              <p:tags r:id="rId12"/>
            </p:custDataLst>
          </p:nvPr>
        </p:nvSpPr>
        <p:spPr>
          <a:xfrm rot="2479457" flipV="1">
            <a:off x="5180302" y="396456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 wrap="square" lIns="344250" tIns="243000" rIns="51435"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保障</a:t>
            </a:r>
            <a:r>
              <a:rPr lang="zh-CN" altLang="en-US" sz="1200" b="1" kern="0" dirty="0" smtClean="0">
                <a:solidFill>
                  <a:srgbClr val="FFFFFF"/>
                </a:solidFill>
              </a:rPr>
              <a:t>员</a:t>
            </a:r>
            <a:endParaRPr lang="zh-CN" altLang="en-US" sz="1200" b="1" kern="0" dirty="0">
              <a:solidFill>
                <a:srgbClr val="FFFFFF"/>
              </a:solidFill>
            </a:endParaRPr>
          </a:p>
        </p:txBody>
      </p:sp>
      <p:sp>
        <p:nvSpPr>
          <p:cNvPr id="49" name="MH_SubTitle_3"/>
          <p:cNvSpPr/>
          <p:nvPr>
            <p:custDataLst>
              <p:tags r:id="rId13"/>
            </p:custDataLst>
          </p:nvPr>
        </p:nvSpPr>
        <p:spPr>
          <a:xfrm rot="19120543" flipH="1" flipV="1">
            <a:off x="2431974" y="3982359"/>
            <a:ext cx="1535829" cy="96719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chemeClr val="accent1"/>
          </a:solidFill>
          <a:ln w="25400" cap="flat" cmpd="sng" algn="ctr">
            <a:noFill/>
            <a:prstDash val="solid"/>
          </a:ln>
          <a:effectLst/>
        </p:spPr>
        <p:txBody>
          <a:bodyPr rot="0" spcFirstLastPara="0" vertOverflow="overflow" horzOverflow="overflow" vert="vert270" wrap="square" lIns="0" tIns="243000" rIns="344250" bIns="243000" numCol="1" spcCol="0" rtlCol="0" fromWordArt="0" anchor="ctr" anchorCtr="0" forceAA="0" compatLnSpc="1">
            <a:prstTxWarp prst="textNoShape">
              <a:avLst/>
            </a:prstTxWarp>
            <a:normAutofit/>
          </a:bodyPr>
          <a:lstStyle/>
          <a:p>
            <a:pPr algn="ctr"/>
            <a:r>
              <a:rPr lang="zh-CN" altLang="en-US" sz="1200" b="1" kern="0" dirty="0">
                <a:solidFill>
                  <a:srgbClr val="FFFFFF"/>
                </a:solidFill>
              </a:rPr>
              <a:t>书记员</a:t>
            </a:r>
            <a:endParaRPr lang="zh-CN" altLang="en-US" sz="1200" b="1" kern="0" dirty="0">
              <a:solidFill>
                <a:srgbClr val="FFFFFF"/>
              </a:solidFill>
            </a:endParaRPr>
          </a:p>
        </p:txBody>
      </p:sp>
      <p:sp>
        <p:nvSpPr>
          <p:cNvPr id="50" name="MH_Text_4"/>
          <p:cNvSpPr txBox="1"/>
          <p:nvPr>
            <p:custDataLst>
              <p:tags r:id="rId14"/>
            </p:custDataLst>
          </p:nvPr>
        </p:nvSpPr>
        <p:spPr>
          <a:xfrm>
            <a:off x="5615942" y="3200692"/>
            <a:ext cx="1327110" cy="443407"/>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樊小帆：稳妥靠山</a:t>
            </a:r>
            <a:endParaRPr lang="en-US" altLang="zh-CN" sz="1200" b="1" kern="0" dirty="0">
              <a:latin typeface="+mn-ea"/>
            </a:endParaRPr>
          </a:p>
        </p:txBody>
      </p:sp>
      <p:sp>
        <p:nvSpPr>
          <p:cNvPr id="51" name="MH_Text_3"/>
          <p:cNvSpPr txBox="1"/>
          <p:nvPr>
            <p:custDataLst>
              <p:tags r:id="rId15"/>
            </p:custDataLst>
          </p:nvPr>
        </p:nvSpPr>
        <p:spPr>
          <a:xfrm>
            <a:off x="2154905" y="3222514"/>
            <a:ext cx="1331076" cy="682893"/>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杨进进：达康再现</a:t>
            </a:r>
            <a:endParaRPr lang="en-US" altLang="zh-CN" sz="1200" b="1" kern="0" dirty="0">
              <a:latin typeface="+mn-ea"/>
            </a:endParaRPr>
          </a:p>
        </p:txBody>
      </p:sp>
      <p:sp>
        <p:nvSpPr>
          <p:cNvPr id="52" name="MH_Text_2"/>
          <p:cNvSpPr txBox="1"/>
          <p:nvPr>
            <p:custDataLst>
              <p:tags r:id="rId16"/>
            </p:custDataLst>
          </p:nvPr>
        </p:nvSpPr>
        <p:spPr>
          <a:xfrm>
            <a:off x="5411430" y="1848081"/>
            <a:ext cx="1432807" cy="819015"/>
          </a:xfrm>
          <a:prstGeom prst="rect">
            <a:avLst/>
          </a:prstGeom>
          <a:noFill/>
        </p:spPr>
        <p:txBody>
          <a:bodyPr wrap="square" lIns="0" tIns="0" rIns="0" bIns="0" rtlCol="0" anchor="t" anchorCtr="0">
            <a:normAutofit/>
          </a:bodyPr>
          <a:lstStyle/>
          <a:p>
            <a:pPr lvl="0" algn="r">
              <a:lnSpc>
                <a:spcPct val="130000"/>
              </a:lnSpc>
              <a:defRPr/>
            </a:pPr>
            <a:r>
              <a:rPr lang="zh-CN" altLang="en-US" sz="1200" b="1" kern="0" dirty="0" smtClean="0">
                <a:latin typeface="+mn-ea"/>
              </a:rPr>
              <a:t>杨梦琪：宣传主干</a:t>
            </a:r>
            <a:endParaRPr lang="en-US" altLang="zh-CN" sz="1200" b="1" kern="0" dirty="0">
              <a:latin typeface="+mn-ea"/>
            </a:endParaRPr>
          </a:p>
        </p:txBody>
      </p:sp>
      <p:sp>
        <p:nvSpPr>
          <p:cNvPr id="53" name="MH_Text_1"/>
          <p:cNvSpPr txBox="1"/>
          <p:nvPr>
            <p:custDataLst>
              <p:tags r:id="rId17"/>
            </p:custDataLst>
          </p:nvPr>
        </p:nvSpPr>
        <p:spPr>
          <a:xfrm>
            <a:off x="2284036" y="1864436"/>
            <a:ext cx="1207799" cy="819015"/>
          </a:xfrm>
          <a:prstGeom prst="rect">
            <a:avLst/>
          </a:prstGeom>
          <a:noFill/>
        </p:spPr>
        <p:txBody>
          <a:bodyPr wrap="square" lIns="0" tIns="0" rIns="0" bIns="0" rtlCol="0" anchor="t" anchorCtr="0">
            <a:normAutofit/>
          </a:bodyPr>
          <a:lstStyle/>
          <a:p>
            <a:pPr lvl="0">
              <a:lnSpc>
                <a:spcPct val="130000"/>
              </a:lnSpc>
              <a:defRPr/>
            </a:pPr>
            <a:r>
              <a:rPr lang="zh-CN" altLang="en-US" sz="1200" b="1" kern="0" dirty="0" smtClean="0">
                <a:latin typeface="+mn-ea"/>
              </a:rPr>
              <a:t>高扬：技术达人 </a:t>
            </a:r>
            <a:endParaRPr lang="en-US" altLang="zh-CN" sz="1200" b="1" kern="0" dirty="0">
              <a:latin typeface="+mn-ea"/>
            </a:endParaRPr>
          </a:p>
        </p:txBody>
      </p:sp>
      <p:sp>
        <p:nvSpPr>
          <p:cNvPr id="55" name="文本框 54"/>
          <p:cNvSpPr txBox="1"/>
          <p:nvPr/>
        </p:nvSpPr>
        <p:spPr>
          <a:xfrm>
            <a:off x="299269" y="214455"/>
            <a:ext cx="479017" cy="646331"/>
          </a:xfrm>
          <a:prstGeom prst="rect">
            <a:avLst/>
          </a:prstGeom>
          <a:noFill/>
        </p:spPr>
        <p:txBody>
          <a:bodyPr wrap="square" rtlCol="0">
            <a:spAutoFit/>
          </a:bodyPr>
          <a:lstStyle/>
          <a:p>
            <a:r>
              <a:rPr lang="en-US" altLang="zh-CN" sz="3600" dirty="0">
                <a:solidFill>
                  <a:schemeClr val="bg1"/>
                </a:solidFill>
                <a:latin typeface="AR DELANEY" panose="02000000000000000000" pitchFamily="2" charset="0"/>
              </a:rPr>
              <a:t>1</a:t>
            </a:r>
            <a:endParaRPr lang="zh-CN" altLang="en-US" sz="3600" dirty="0">
              <a:solidFill>
                <a:schemeClr val="bg1"/>
              </a:solidFill>
              <a:latin typeface="AR DELANEY" panose="02000000000000000000" pitchFamily="2" charset="0"/>
            </a:endParaRPr>
          </a:p>
        </p:txBody>
      </p:sp>
      <p:pic>
        <p:nvPicPr>
          <p:cNvPr id="3" name="图片 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36492" y="1681734"/>
            <a:ext cx="1271016" cy="1780032"/>
          </a:xfrm>
          <a:prstGeom prst="rect">
            <a:avLst/>
          </a:prstGeom>
        </p:spPr>
      </p:pic>
      <p:pic>
        <p:nvPicPr>
          <p:cNvPr id="5" name="图片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0499" y="650048"/>
            <a:ext cx="1105156" cy="1495212"/>
          </a:xfrm>
          <a:prstGeom prst="rect">
            <a:avLst/>
          </a:prstGeom>
        </p:spPr>
      </p:pic>
      <p:pic>
        <p:nvPicPr>
          <p:cNvPr id="6" name="图片 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52672" y="510759"/>
            <a:ext cx="1225876" cy="1634501"/>
          </a:xfrm>
          <a:prstGeom prst="rect">
            <a:avLst/>
          </a:prstGeom>
        </p:spPr>
      </p:pic>
      <p:pic>
        <p:nvPicPr>
          <p:cNvPr id="7" name="图片 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0499" y="3297849"/>
            <a:ext cx="1127141" cy="1437664"/>
          </a:xfrm>
          <a:prstGeom prst="rect">
            <a:avLst/>
          </a:prstGeom>
        </p:spPr>
      </p:pic>
      <p:pic>
        <p:nvPicPr>
          <p:cNvPr id="8" name="图片 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7252672" y="3056188"/>
            <a:ext cx="1281619" cy="1657350"/>
          </a:xfrm>
          <a:prstGeom prst="rect">
            <a:avLst/>
          </a:prstGeom>
        </p:spPr>
      </p:pic>
    </p:spTree>
    <p:extLst>
      <p:ext uri="{BB962C8B-B14F-4D97-AF65-F5344CB8AC3E}">
        <p14:creationId xmlns:p14="http://schemas.microsoft.com/office/powerpoint/2010/main" val="17336014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strVal val="#ppt_w+.3"/>
                                          </p:val>
                                        </p:tav>
                                        <p:tav tm="100000">
                                          <p:val>
                                            <p:strVal val="#ppt_w"/>
                                          </p:val>
                                        </p:tav>
                                      </p:tavLst>
                                    </p:anim>
                                    <p:anim calcmode="lin" valueType="num">
                                      <p:cBhvr>
                                        <p:cTn id="8" dur="1000" fill="hold"/>
                                        <p:tgtEl>
                                          <p:spTgt spid="39"/>
                                        </p:tgtEl>
                                        <p:attrNameLst>
                                          <p:attrName>ppt_h</p:attrName>
                                        </p:attrNameLst>
                                      </p:cBhvr>
                                      <p:tavLst>
                                        <p:tav tm="0">
                                          <p:val>
                                            <p:strVal val="#ppt_h"/>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 presetClass="entr" presetSubtype="9"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right)">
                                      <p:cBhvr>
                                        <p:cTn id="43" dur="500"/>
                                        <p:tgtEl>
                                          <p:spTgt spid="45"/>
                                        </p:tgtEl>
                                      </p:cBhvr>
                                    </p:animEffect>
                                  </p:childTnLst>
                                </p:cTn>
                              </p:par>
                              <p:par>
                                <p:cTn id="44" presetID="22" presetClass="entr" presetSubtype="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2500"/>
                            </p:stCondLst>
                            <p:childTnLst>
                              <p:par>
                                <p:cTn id="54" presetID="17"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p:cTn id="64" dur="500" fill="hold"/>
                                        <p:tgtEl>
                                          <p:spTgt spid="51"/>
                                        </p:tgtEl>
                                        <p:attrNameLst>
                                          <p:attrName>ppt_w</p:attrName>
                                        </p:attrNameLst>
                                      </p:cBhvr>
                                      <p:tavLst>
                                        <p:tav tm="0">
                                          <p:val>
                                            <p:fltVal val="0"/>
                                          </p:val>
                                        </p:tav>
                                        <p:tav tm="100000">
                                          <p:val>
                                            <p:strVal val="#ppt_w"/>
                                          </p:val>
                                        </p:tav>
                                      </p:tavLst>
                                    </p:anim>
                                    <p:anim calcmode="lin" valueType="num">
                                      <p:cBhvr>
                                        <p:cTn id="65" dur="500" fill="hold"/>
                                        <p:tgtEl>
                                          <p:spTgt spid="51"/>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7" grpId="0" animBg="1"/>
      <p:bldP spid="38" grpId="0" animBg="1"/>
      <p:bldP spid="39" grpId="0"/>
      <p:bldP spid="48" grpId="0" animBg="1"/>
      <p:bldP spid="49" grpId="0" animBg="1"/>
      <p:bldP spid="50" grpId="0"/>
      <p:bldP spid="51" grpId="0"/>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第二部分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出版工作流</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78609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1" cstate="screen">
            <a:extLst>
              <a:ext uri="{28A0092B-C50C-407E-A947-70E740481C1C}">
                <a14:useLocalDpi xmlns:a14="http://schemas.microsoft.com/office/drawing/2010/main"/>
              </a:ext>
            </a:extLst>
          </a:blip>
          <a:stretch>
            <a:fillRect/>
          </a:stretch>
        </p:blipFill>
        <p:spPr>
          <a:xfrm>
            <a:off x="491954" y="1006586"/>
            <a:ext cx="2923690" cy="2014790"/>
          </a:xfrm>
        </p:spPr>
      </p:pic>
      <p:cxnSp>
        <p:nvCxnSpPr>
          <p:cNvPr id="20" name="MH_Other_1"/>
          <p:cNvCxnSpPr/>
          <p:nvPr>
            <p:custDataLst>
              <p:tags r:id="rId1"/>
            </p:custDataLst>
          </p:nvPr>
        </p:nvCxnSpPr>
        <p:spPr>
          <a:xfrm>
            <a:off x="2300288" y="3560951"/>
            <a:ext cx="4543425" cy="0"/>
          </a:xfrm>
          <a:prstGeom prst="line">
            <a:avLst/>
          </a:prstGeom>
          <a:ln>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MH_Other_2"/>
          <p:cNvCxnSpPr/>
          <p:nvPr>
            <p:custDataLst>
              <p:tags r:id="rId2"/>
            </p:custDataLst>
          </p:nvPr>
        </p:nvCxnSpPr>
        <p:spPr>
          <a:xfrm flipV="1">
            <a:off x="2893645" y="3138919"/>
            <a:ext cx="0" cy="422033"/>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MH_Other_3"/>
          <p:cNvSpPr/>
          <p:nvPr>
            <p:custDataLst>
              <p:tags r:id="rId3"/>
            </p:custDataLst>
          </p:nvPr>
        </p:nvSpPr>
        <p:spPr>
          <a:xfrm flipH="1">
            <a:off x="2800173" y="3256462"/>
            <a:ext cx="186946" cy="18694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A</a:t>
            </a:r>
            <a:endParaRPr lang="zh-CN" altLang="en-US" sz="1350" dirty="0">
              <a:solidFill>
                <a:srgbClr val="FEFFFF"/>
              </a:solidFill>
            </a:endParaRPr>
          </a:p>
        </p:txBody>
      </p:sp>
      <p:cxnSp>
        <p:nvCxnSpPr>
          <p:cNvPr id="25" name="MH_Other_4"/>
          <p:cNvCxnSpPr/>
          <p:nvPr>
            <p:custDataLst>
              <p:tags r:id="rId4"/>
            </p:custDataLst>
          </p:nvPr>
        </p:nvCxnSpPr>
        <p:spPr>
          <a:xfrm flipV="1">
            <a:off x="4575465" y="3138919"/>
            <a:ext cx="0" cy="422033"/>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MH_Other_5"/>
          <p:cNvSpPr/>
          <p:nvPr>
            <p:custDataLst>
              <p:tags r:id="rId5"/>
            </p:custDataLst>
          </p:nvPr>
        </p:nvSpPr>
        <p:spPr>
          <a:xfrm flipH="1">
            <a:off x="4481993" y="3256462"/>
            <a:ext cx="186946" cy="18694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B</a:t>
            </a:r>
            <a:endParaRPr lang="zh-CN" altLang="en-US" sz="1350" dirty="0">
              <a:solidFill>
                <a:srgbClr val="FEFFFF"/>
              </a:solidFill>
            </a:endParaRPr>
          </a:p>
        </p:txBody>
      </p:sp>
      <p:cxnSp>
        <p:nvCxnSpPr>
          <p:cNvPr id="28" name="MH_Other_6"/>
          <p:cNvCxnSpPr/>
          <p:nvPr>
            <p:custDataLst>
              <p:tags r:id="rId6"/>
            </p:custDataLst>
          </p:nvPr>
        </p:nvCxnSpPr>
        <p:spPr>
          <a:xfrm flipV="1">
            <a:off x="6257285" y="3138919"/>
            <a:ext cx="0" cy="422033"/>
          </a:xfrm>
          <a:prstGeom prst="straightConnector1">
            <a:avLst/>
          </a:prstGeom>
          <a:ln>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MH_Other_7"/>
          <p:cNvSpPr/>
          <p:nvPr>
            <p:custDataLst>
              <p:tags r:id="rId7"/>
            </p:custDataLst>
          </p:nvPr>
        </p:nvSpPr>
        <p:spPr>
          <a:xfrm flipH="1">
            <a:off x="6163813" y="3256462"/>
            <a:ext cx="186946" cy="18694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EFFFF"/>
                </a:solidFill>
              </a:rPr>
              <a:t>C</a:t>
            </a:r>
            <a:endParaRPr lang="zh-CN" altLang="en-US" sz="1350" dirty="0">
              <a:solidFill>
                <a:srgbClr val="FEFFFF"/>
              </a:solidFill>
            </a:endParaRPr>
          </a:p>
        </p:txBody>
      </p:sp>
      <p:sp>
        <p:nvSpPr>
          <p:cNvPr id="30" name="MH_Title_1"/>
          <p:cNvSpPr txBox="1"/>
          <p:nvPr>
            <p:custDataLst>
              <p:tags r:id="rId8"/>
            </p:custDataLst>
          </p:nvPr>
        </p:nvSpPr>
        <p:spPr>
          <a:xfrm>
            <a:off x="2337342" y="3621035"/>
            <a:ext cx="4506371" cy="433388"/>
          </a:xfrm>
          <a:prstGeom prst="rect">
            <a:avLst/>
          </a:prstGeom>
          <a:noFill/>
        </p:spPr>
        <p:txBody>
          <a:bodyPr wrap="square" rtlCol="0" anchor="ctr">
            <a:normAutofit fontScale="92500" lnSpcReduction="20000"/>
          </a:bodyPr>
          <a:lstStyle/>
          <a:p>
            <a:pPr algn="ctr">
              <a:lnSpc>
                <a:spcPct val="150000"/>
              </a:lnSpc>
            </a:pPr>
            <a:r>
              <a:rPr lang="zh-CN" altLang="en-US" b="1" dirty="0"/>
              <a:t>请单击输入您的标题</a:t>
            </a:r>
          </a:p>
        </p:txBody>
      </p:sp>
    </p:spTree>
    <p:extLst>
      <p:ext uri="{BB962C8B-B14F-4D97-AF65-F5344CB8AC3E}">
        <p14:creationId xmlns:p14="http://schemas.microsoft.com/office/powerpoint/2010/main" val="419942070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outVertical)">
                                      <p:cBhvr>
                                        <p:cTn id="14" dur="500"/>
                                        <p:tgtEl>
                                          <p:spTgt spid="20"/>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2">
            <a:lum/>
          </a:blip>
          <a:srcRect/>
          <a:stretch>
            <a:fillRect t="-3000" b="-3000"/>
          </a:stretch>
        </a:blipFill>
        <a:effectLst/>
      </p:bgPr>
    </p:bg>
    <p:spTree>
      <p:nvGrpSpPr>
        <p:cNvPr id="1" name=""/>
        <p:cNvGrpSpPr/>
        <p:nvPr/>
      </p:nvGrpSpPr>
      <p:grpSpPr>
        <a:xfrm>
          <a:off x="0" y="0"/>
          <a:ext cx="0" cy="0"/>
          <a:chOff x="0" y="0"/>
          <a:chExt cx="0" cy="0"/>
        </a:xfrm>
      </p:grpSpPr>
      <p:sp>
        <p:nvSpPr>
          <p:cNvPr id="20" name="MH_Other_1"/>
          <p:cNvSpPr/>
          <p:nvPr>
            <p:custDataLst>
              <p:tags r:id="rId1"/>
            </p:custDataLst>
          </p:nvPr>
        </p:nvSpPr>
        <p:spPr>
          <a:xfrm>
            <a:off x="1804500" y="2896885"/>
            <a:ext cx="5535000" cy="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MH_Other_2"/>
          <p:cNvSpPr/>
          <p:nvPr>
            <p:custDataLst>
              <p:tags r:id="rId2"/>
            </p:custDataLst>
          </p:nvPr>
        </p:nvSpPr>
        <p:spPr>
          <a:xfrm flipH="1" flipV="1">
            <a:off x="2266467"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2" name="MH_Other_3"/>
          <p:cNvSpPr/>
          <p:nvPr>
            <p:custDataLst>
              <p:tags r:id="rId3"/>
            </p:custDataLst>
          </p:nvPr>
        </p:nvSpPr>
        <p:spPr>
          <a:xfrm flipH="1">
            <a:off x="3011448"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3" name="MH_Other_4"/>
          <p:cNvSpPr/>
          <p:nvPr>
            <p:custDataLst>
              <p:tags r:id="rId4"/>
            </p:custDataLst>
          </p:nvPr>
        </p:nvSpPr>
        <p:spPr>
          <a:xfrm flipH="1" flipV="1">
            <a:off x="3756430"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4" name="MH_Other_5"/>
          <p:cNvSpPr/>
          <p:nvPr>
            <p:custDataLst>
              <p:tags r:id="rId5"/>
            </p:custDataLst>
          </p:nvPr>
        </p:nvSpPr>
        <p:spPr>
          <a:xfrm flipH="1">
            <a:off x="4501412"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5" name="MH_Other_6"/>
          <p:cNvSpPr/>
          <p:nvPr>
            <p:custDataLst>
              <p:tags r:id="rId6"/>
            </p:custDataLst>
          </p:nvPr>
        </p:nvSpPr>
        <p:spPr>
          <a:xfrm flipH="1" flipV="1">
            <a:off x="5246394" y="2896885"/>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6" name="MH_Other_7"/>
          <p:cNvSpPr/>
          <p:nvPr>
            <p:custDataLst>
              <p:tags r:id="rId7"/>
            </p:custDataLst>
          </p:nvPr>
        </p:nvSpPr>
        <p:spPr>
          <a:xfrm flipH="1">
            <a:off x="5991376" y="2256388"/>
            <a:ext cx="886159" cy="721497"/>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7" name="MH_Other_8"/>
          <p:cNvSpPr/>
          <p:nvPr>
            <p:custDataLst>
              <p:tags r:id="rId8"/>
            </p:custDataLst>
          </p:nvPr>
        </p:nvSpPr>
        <p:spPr>
          <a:xfrm>
            <a:off x="4063587"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C</a:t>
            </a:r>
            <a:endParaRPr lang="zh-CN" altLang="en-US" sz="1350" dirty="0">
              <a:solidFill>
                <a:schemeClr val="accent1"/>
              </a:solidFill>
            </a:endParaRPr>
          </a:p>
        </p:txBody>
      </p:sp>
      <p:sp>
        <p:nvSpPr>
          <p:cNvPr id="28" name="MH_Other_9"/>
          <p:cNvSpPr/>
          <p:nvPr>
            <p:custDataLst>
              <p:tags r:id="rId9"/>
            </p:custDataLst>
          </p:nvPr>
        </p:nvSpPr>
        <p:spPr>
          <a:xfrm>
            <a:off x="4808569"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D</a:t>
            </a:r>
            <a:endParaRPr lang="zh-CN" altLang="en-US" sz="1350" dirty="0">
              <a:solidFill>
                <a:schemeClr val="accent1"/>
              </a:solidFill>
            </a:endParaRPr>
          </a:p>
        </p:txBody>
      </p:sp>
      <p:sp>
        <p:nvSpPr>
          <p:cNvPr id="29" name="MH_Other_10"/>
          <p:cNvSpPr/>
          <p:nvPr>
            <p:custDataLst>
              <p:tags r:id="rId10"/>
            </p:custDataLst>
          </p:nvPr>
        </p:nvSpPr>
        <p:spPr>
          <a:xfrm>
            <a:off x="5553550"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E</a:t>
            </a:r>
            <a:endParaRPr lang="zh-CN" altLang="en-US" sz="1350" dirty="0">
              <a:solidFill>
                <a:schemeClr val="accent1"/>
              </a:solidFill>
            </a:endParaRPr>
          </a:p>
        </p:txBody>
      </p:sp>
      <p:sp>
        <p:nvSpPr>
          <p:cNvPr id="30" name="MH_Other_11"/>
          <p:cNvSpPr/>
          <p:nvPr>
            <p:custDataLst>
              <p:tags r:id="rId11"/>
            </p:custDataLst>
          </p:nvPr>
        </p:nvSpPr>
        <p:spPr>
          <a:xfrm>
            <a:off x="6298533"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F</a:t>
            </a:r>
            <a:endParaRPr lang="zh-CN" altLang="en-US" sz="1350" dirty="0">
              <a:solidFill>
                <a:schemeClr val="accent1"/>
              </a:solidFill>
            </a:endParaRPr>
          </a:p>
        </p:txBody>
      </p:sp>
      <p:sp>
        <p:nvSpPr>
          <p:cNvPr id="31" name="MH_SubTitle_1"/>
          <p:cNvSpPr txBox="1"/>
          <p:nvPr>
            <p:custDataLst>
              <p:tags r:id="rId12"/>
            </p:custDataLst>
          </p:nvPr>
        </p:nvSpPr>
        <p:spPr>
          <a:xfrm>
            <a:off x="2019401"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2" name="MH_SubTitle_5"/>
          <p:cNvSpPr txBox="1"/>
          <p:nvPr>
            <p:custDataLst>
              <p:tags r:id="rId13"/>
            </p:custDataLst>
          </p:nvPr>
        </p:nvSpPr>
        <p:spPr>
          <a:xfrm>
            <a:off x="5006835"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3" name="MH_SubTitle_3"/>
          <p:cNvSpPr txBox="1"/>
          <p:nvPr>
            <p:custDataLst>
              <p:tags r:id="rId14"/>
            </p:custDataLst>
          </p:nvPr>
        </p:nvSpPr>
        <p:spPr>
          <a:xfrm>
            <a:off x="3513118" y="3623240"/>
            <a:ext cx="1360134" cy="756288"/>
          </a:xfrm>
          <a:prstGeom prst="rect">
            <a:avLst/>
          </a:prstGeom>
          <a:noFill/>
        </p:spPr>
        <p:txBody>
          <a:bodyPr wrap="square" rtlCol="0" anchor="t" anchorCtr="0">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4" name="MH_SubTitle_2"/>
          <p:cNvSpPr txBox="1"/>
          <p:nvPr>
            <p:custDataLst>
              <p:tags r:id="rId15"/>
            </p:custDataLst>
          </p:nvPr>
        </p:nvSpPr>
        <p:spPr>
          <a:xfrm>
            <a:off x="2768701" y="1458136"/>
            <a:ext cx="1360134" cy="756288"/>
          </a:xfrm>
          <a:prstGeom prst="rect">
            <a:avLst/>
          </a:prstGeom>
          <a:noFill/>
        </p:spPr>
        <p:txBody>
          <a:bodyPr wrap="square" rtlCol="0" anchor="b">
            <a:normAutofit/>
          </a:bodyPr>
          <a:lstStyle/>
          <a:p>
            <a:pPr algn="ctr">
              <a:lnSpc>
                <a:spcPct val="150000"/>
              </a:lnSpc>
            </a:pPr>
            <a:r>
              <a:rPr lang="zh-CN" altLang="en-US" sz="1300" b="1" dirty="0"/>
              <a:t>请单击输入内容</a:t>
            </a:r>
          </a:p>
          <a:p>
            <a:pPr algn="ctr">
              <a:lnSpc>
                <a:spcPct val="150000"/>
              </a:lnSpc>
            </a:pPr>
            <a:r>
              <a:rPr lang="zh-CN" altLang="en-US" sz="1300" b="1" dirty="0"/>
              <a:t>请单击输入内容</a:t>
            </a:r>
          </a:p>
        </p:txBody>
      </p:sp>
      <p:sp>
        <p:nvSpPr>
          <p:cNvPr id="35" name="MH_SubTitle_6"/>
          <p:cNvSpPr txBox="1"/>
          <p:nvPr>
            <p:custDataLst>
              <p:tags r:id="rId16"/>
            </p:custDataLst>
          </p:nvPr>
        </p:nvSpPr>
        <p:spPr>
          <a:xfrm>
            <a:off x="5756135" y="1458136"/>
            <a:ext cx="1360134" cy="756288"/>
          </a:xfrm>
          <a:prstGeom prst="rect">
            <a:avLst/>
          </a:prstGeom>
          <a:noFill/>
        </p:spPr>
        <p:txBody>
          <a:bodyPr wrap="square" rtlCol="0" anchor="b">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6" name="MH_SubTitle_4"/>
          <p:cNvSpPr txBox="1"/>
          <p:nvPr>
            <p:custDataLst>
              <p:tags r:id="rId17"/>
            </p:custDataLst>
          </p:nvPr>
        </p:nvSpPr>
        <p:spPr>
          <a:xfrm>
            <a:off x="4262417" y="1458136"/>
            <a:ext cx="1360134" cy="756288"/>
          </a:xfrm>
          <a:prstGeom prst="rect">
            <a:avLst/>
          </a:prstGeom>
          <a:noFill/>
        </p:spPr>
        <p:txBody>
          <a:bodyPr wrap="square" rtlCol="0" anchor="b">
            <a:normAutofit fontScale="92500"/>
          </a:bodyPr>
          <a:lstStyle/>
          <a:p>
            <a:pPr algn="ctr">
              <a:lnSpc>
                <a:spcPct val="150000"/>
              </a:lnSpc>
            </a:pPr>
            <a:r>
              <a:rPr lang="zh-CN" altLang="en-US" sz="1400" b="1" dirty="0"/>
              <a:t>请单击输入内容</a:t>
            </a:r>
          </a:p>
          <a:p>
            <a:pPr algn="ctr">
              <a:lnSpc>
                <a:spcPct val="150000"/>
              </a:lnSpc>
            </a:pPr>
            <a:r>
              <a:rPr lang="zh-CN" altLang="en-US" sz="1400" b="1" dirty="0"/>
              <a:t>请单击输入内容</a:t>
            </a:r>
          </a:p>
        </p:txBody>
      </p:sp>
      <p:sp>
        <p:nvSpPr>
          <p:cNvPr id="37" name="MH_Other_12"/>
          <p:cNvSpPr/>
          <p:nvPr>
            <p:custDataLst>
              <p:tags r:id="rId18"/>
            </p:custDataLst>
          </p:nvPr>
        </p:nvSpPr>
        <p:spPr>
          <a:xfrm>
            <a:off x="2573623" y="307991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A</a:t>
            </a:r>
            <a:endParaRPr lang="zh-CN" altLang="en-US" sz="1350" dirty="0">
              <a:solidFill>
                <a:schemeClr val="accent1"/>
              </a:solidFill>
            </a:endParaRPr>
          </a:p>
        </p:txBody>
      </p:sp>
      <p:sp>
        <p:nvSpPr>
          <p:cNvPr id="38" name="MH_Other_13"/>
          <p:cNvSpPr/>
          <p:nvPr>
            <p:custDataLst>
              <p:tags r:id="rId19"/>
            </p:custDataLst>
          </p:nvPr>
        </p:nvSpPr>
        <p:spPr>
          <a:xfrm>
            <a:off x="3318605" y="2515606"/>
            <a:ext cx="271844" cy="271844"/>
          </a:xfrm>
          <a:prstGeom prst="ellipse">
            <a:avLst/>
          </a:prstGeom>
          <a:solidFill>
            <a:srgbClr val="FEFFFF"/>
          </a:solidFill>
          <a:ln w="635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1"/>
                </a:solidFill>
              </a:rPr>
              <a:t>B</a:t>
            </a:r>
            <a:endParaRPr lang="zh-CN" altLang="en-US" sz="1350" dirty="0">
              <a:solidFill>
                <a:schemeClr val="accent1"/>
              </a:solidFill>
            </a:endParaRPr>
          </a:p>
        </p:txBody>
      </p:sp>
    </p:spTree>
    <p:extLst>
      <p:ext uri="{BB962C8B-B14F-4D97-AF65-F5344CB8AC3E}">
        <p14:creationId xmlns:p14="http://schemas.microsoft.com/office/powerpoint/2010/main" val="2729897582"/>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par>
                          <p:cTn id="45" fill="hold">
                            <p:stCondLst>
                              <p:cond delay="1000"/>
                            </p:stCondLst>
                            <p:childTnLst>
                              <p:par>
                                <p:cTn id="46" presetID="50" presetClass="entr" presetSubtype="0" decel="10000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strVal val="#ppt_w+.3"/>
                                          </p:val>
                                        </p:tav>
                                        <p:tav tm="100000">
                                          <p:val>
                                            <p:strVal val="#ppt_w"/>
                                          </p:val>
                                        </p:tav>
                                      </p:tavLst>
                                    </p:anim>
                                    <p:anim calcmode="lin" valueType="num">
                                      <p:cBhvr>
                                        <p:cTn id="49" dur="500" fill="hold"/>
                                        <p:tgtEl>
                                          <p:spTgt spid="34"/>
                                        </p:tgtEl>
                                        <p:attrNameLst>
                                          <p:attrName>ppt_h</p:attrName>
                                        </p:attrNameLst>
                                      </p:cBhvr>
                                      <p:tavLst>
                                        <p:tav tm="0">
                                          <p:val>
                                            <p:strVal val="#ppt_h"/>
                                          </p:val>
                                        </p:tav>
                                        <p:tav tm="100000">
                                          <p:val>
                                            <p:strVal val="#ppt_h"/>
                                          </p:val>
                                        </p:tav>
                                      </p:tavLst>
                                    </p:anim>
                                    <p:animEffect transition="in" filter="fade">
                                      <p:cBhvr>
                                        <p:cTn id="50" dur="500"/>
                                        <p:tgtEl>
                                          <p:spTgt spid="34"/>
                                        </p:tgtEl>
                                      </p:cBhvr>
                                    </p:animEffect>
                                  </p:childTnLst>
                                </p:cTn>
                              </p:par>
                              <p:par>
                                <p:cTn id="51" presetID="50" presetClass="entr" presetSubtype="0" decel="10000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strVal val="#ppt_w+.3"/>
                                          </p:val>
                                        </p:tav>
                                        <p:tav tm="100000">
                                          <p:val>
                                            <p:strVal val="#ppt_w"/>
                                          </p:val>
                                        </p:tav>
                                      </p:tavLst>
                                    </p:anim>
                                    <p:anim calcmode="lin" valueType="num">
                                      <p:cBhvr>
                                        <p:cTn id="54" dur="500" fill="hold"/>
                                        <p:tgtEl>
                                          <p:spTgt spid="36"/>
                                        </p:tgtEl>
                                        <p:attrNameLst>
                                          <p:attrName>ppt_h</p:attrName>
                                        </p:attrNameLst>
                                      </p:cBhvr>
                                      <p:tavLst>
                                        <p:tav tm="0">
                                          <p:val>
                                            <p:strVal val="#ppt_h"/>
                                          </p:val>
                                        </p:tav>
                                        <p:tav tm="100000">
                                          <p:val>
                                            <p:strVal val="#ppt_h"/>
                                          </p:val>
                                        </p:tav>
                                      </p:tavLst>
                                    </p:anim>
                                    <p:animEffect transition="in" filter="fade">
                                      <p:cBhvr>
                                        <p:cTn id="55" dur="500"/>
                                        <p:tgtEl>
                                          <p:spTgt spid="36"/>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strVal val="#ppt_w+.3"/>
                                          </p:val>
                                        </p:tav>
                                        <p:tav tm="100000">
                                          <p:val>
                                            <p:strVal val="#ppt_w"/>
                                          </p:val>
                                        </p:tav>
                                      </p:tavLst>
                                    </p:anim>
                                    <p:anim calcmode="lin" valueType="num">
                                      <p:cBhvr>
                                        <p:cTn id="59" dur="500" fill="hold"/>
                                        <p:tgtEl>
                                          <p:spTgt spid="35"/>
                                        </p:tgtEl>
                                        <p:attrNameLst>
                                          <p:attrName>ppt_h</p:attrName>
                                        </p:attrNameLst>
                                      </p:cBhvr>
                                      <p:tavLst>
                                        <p:tav tm="0">
                                          <p:val>
                                            <p:strVal val="#ppt_h"/>
                                          </p:val>
                                        </p:tav>
                                        <p:tav tm="100000">
                                          <p:val>
                                            <p:strVal val="#ppt_h"/>
                                          </p:val>
                                        </p:tav>
                                      </p:tavLst>
                                    </p:anim>
                                    <p:animEffect transition="in" filter="fade">
                                      <p:cBhvr>
                                        <p:cTn id="60" dur="500"/>
                                        <p:tgtEl>
                                          <p:spTgt spid="35"/>
                                        </p:tgtEl>
                                      </p:cBhvr>
                                    </p:animEffect>
                                  </p:childTnLst>
                                </p:cTn>
                              </p:par>
                              <p:par>
                                <p:cTn id="61" presetID="50" presetClass="entr" presetSubtype="0" decel="10000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strVal val="#ppt_w+.3"/>
                                          </p:val>
                                        </p:tav>
                                        <p:tav tm="100000">
                                          <p:val>
                                            <p:strVal val="#ppt_w"/>
                                          </p:val>
                                        </p:tav>
                                      </p:tavLst>
                                    </p:anim>
                                    <p:anim calcmode="lin" valueType="num">
                                      <p:cBhvr>
                                        <p:cTn id="64" dur="500" fill="hold"/>
                                        <p:tgtEl>
                                          <p:spTgt spid="31"/>
                                        </p:tgtEl>
                                        <p:attrNameLst>
                                          <p:attrName>ppt_h</p:attrName>
                                        </p:attrNameLst>
                                      </p:cBhvr>
                                      <p:tavLst>
                                        <p:tav tm="0">
                                          <p:val>
                                            <p:strVal val="#ppt_h"/>
                                          </p:val>
                                        </p:tav>
                                        <p:tav tm="100000">
                                          <p:val>
                                            <p:strVal val="#ppt_h"/>
                                          </p:val>
                                        </p:tav>
                                      </p:tavLst>
                                    </p:anim>
                                    <p:animEffect transition="in" filter="fade">
                                      <p:cBhvr>
                                        <p:cTn id="65" dur="500"/>
                                        <p:tgtEl>
                                          <p:spTgt spid="31"/>
                                        </p:tgtEl>
                                      </p:cBhvr>
                                    </p:animEffect>
                                  </p:childTnLst>
                                </p:cTn>
                              </p:par>
                              <p:par>
                                <p:cTn id="66" presetID="50" presetClass="entr" presetSubtype="0" decel="10000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strVal val="#ppt_w+.3"/>
                                          </p:val>
                                        </p:tav>
                                        <p:tav tm="100000">
                                          <p:val>
                                            <p:strVal val="#ppt_w"/>
                                          </p:val>
                                        </p:tav>
                                      </p:tavLst>
                                    </p:anim>
                                    <p:anim calcmode="lin" valueType="num">
                                      <p:cBhvr>
                                        <p:cTn id="69" dur="500" fill="hold"/>
                                        <p:tgtEl>
                                          <p:spTgt spid="33"/>
                                        </p:tgtEl>
                                        <p:attrNameLst>
                                          <p:attrName>ppt_h</p:attrName>
                                        </p:attrNameLst>
                                      </p:cBhvr>
                                      <p:tavLst>
                                        <p:tav tm="0">
                                          <p:val>
                                            <p:strVal val="#ppt_h"/>
                                          </p:val>
                                        </p:tav>
                                        <p:tav tm="100000">
                                          <p:val>
                                            <p:strVal val="#ppt_h"/>
                                          </p:val>
                                        </p:tav>
                                      </p:tavLst>
                                    </p:anim>
                                    <p:animEffect transition="in" filter="fade">
                                      <p:cBhvr>
                                        <p:cTn id="70" dur="500"/>
                                        <p:tgtEl>
                                          <p:spTgt spid="33"/>
                                        </p:tgtEl>
                                      </p:cBhvr>
                                    </p:animEffect>
                                  </p:childTnLst>
                                </p:cTn>
                              </p:par>
                              <p:par>
                                <p:cTn id="71" presetID="50" presetClass="entr" presetSubtype="0" decel="10000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strVal val="#ppt_w+.3"/>
                                          </p:val>
                                        </p:tav>
                                        <p:tav tm="100000">
                                          <p:val>
                                            <p:strVal val="#ppt_w"/>
                                          </p:val>
                                        </p:tav>
                                      </p:tavLst>
                                    </p:anim>
                                    <p:anim calcmode="lin" valueType="num">
                                      <p:cBhvr>
                                        <p:cTn id="74" dur="500" fill="hold"/>
                                        <p:tgtEl>
                                          <p:spTgt spid="32"/>
                                        </p:tgtEl>
                                        <p:attrNameLst>
                                          <p:attrName>ppt_h</p:attrName>
                                        </p:attrNameLst>
                                      </p:cBhvr>
                                      <p:tavLst>
                                        <p:tav tm="0">
                                          <p:val>
                                            <p:strVal val="#ppt_h"/>
                                          </p:val>
                                        </p:tav>
                                        <p:tav tm="100000">
                                          <p:val>
                                            <p:strVal val="#ppt_h"/>
                                          </p:val>
                                        </p:tav>
                                      </p:tavLst>
                                    </p:anim>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320249" y="2530136"/>
            <a:ext cx="5823751" cy="41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04660" y="1945361"/>
            <a:ext cx="1961965" cy="523220"/>
          </a:xfrm>
          <a:prstGeom prst="rect">
            <a:avLst/>
          </a:prstGeom>
          <a:noFill/>
        </p:spPr>
        <p:txBody>
          <a:bodyPr wrap="square" rtlCol="0">
            <a:spAutoFit/>
          </a:bodyPr>
          <a:lstStyle/>
          <a:p>
            <a:r>
              <a:rPr lang="zh-CN" altLang="en-US" sz="2800" dirty="0">
                <a:solidFill>
                  <a:srgbClr val="72249E"/>
                </a:solidFill>
                <a:latin typeface="黑体" panose="02010609060101010101" pitchFamily="49" charset="-122"/>
                <a:ea typeface="黑体" panose="02010609060101010101" pitchFamily="49" charset="-122"/>
              </a:rPr>
              <a:t>第三部分</a:t>
            </a:r>
          </a:p>
        </p:txBody>
      </p:sp>
      <p:sp>
        <p:nvSpPr>
          <p:cNvPr id="6" name="文本框 5"/>
          <p:cNvSpPr txBox="1"/>
          <p:nvPr/>
        </p:nvSpPr>
        <p:spPr>
          <a:xfrm>
            <a:off x="4474346" y="2633305"/>
            <a:ext cx="2796465" cy="523220"/>
          </a:xfrm>
          <a:prstGeom prst="rect">
            <a:avLst/>
          </a:prstGeom>
          <a:noFill/>
        </p:spPr>
        <p:txBody>
          <a:bodyPr wrap="square" rtlCol="0">
            <a:spAutoFit/>
          </a:bodyPr>
          <a:lstStyle/>
          <a:p>
            <a:pPr algn="dist"/>
            <a:r>
              <a:rPr lang="zh-CN" altLang="en-US" sz="2800" dirty="0" smtClean="0">
                <a:solidFill>
                  <a:srgbClr val="72249E"/>
                </a:solidFill>
                <a:latin typeface="黑体" panose="02010609060101010101" pitchFamily="49" charset="-122"/>
                <a:ea typeface="黑体" panose="02010609060101010101" pitchFamily="49" charset="-122"/>
              </a:rPr>
              <a:t>学员手册</a:t>
            </a:r>
            <a:endParaRPr lang="zh-CN" altLang="en-US" sz="2800" dirty="0">
              <a:solidFill>
                <a:srgbClr val="72249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1296465"/>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0"/>
  <p:tag name="ISPRING_ULTRA_SCORM_COURSE_ID" val="938A350D-10ED-46EA-A68D-48F5532CDAB3"/>
  <p:tag name="ISPRING_SCORM_RATE_SLIDES" val="1"/>
  <p:tag name="ISPRINGONLINEFOLDERID" val="0"/>
  <p:tag name="ISPRINGONLINEFOLDERPATH" val="Content List"/>
  <p:tag name="ISPRINGCLOUDFOLDERID" val="0"/>
  <p:tag name="ISPRINGCLOUDFOLDERPATH" val="Repository"/>
  <p:tag name="ISPRING_PRESENTATION_TITLE" val="紫色花朵简约PPT模板01"/>
  <p:tag name="ISPRING_SCORM_ENDPOINT" val="&lt;endpoint&gt;&lt;enable&gt;0&lt;/enable&gt;&lt;lrs&gt;http://&lt;/lrs&gt;&lt;auth&gt;0&lt;/auth&gt;&lt;login&gt;&lt;/login&gt;&lt;password&gt;&lt;/password&gt;&lt;key&gt;&lt;/key&gt;&lt;name&gt;&lt;/name&gt;&lt;email&gt;&lt;/email&gt;&lt;/endpoint&gt;&#1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KhmZKRojQgBU+AAAahgAAFwAAAHVuaXZlcnNhbC91bml2ZXJzYWwucG5n7b0JNNT7/z8u4UpUQkQZrURCZMkyolJZK1tkCWUdS/ZlTAhFmbrdksiYXFtiUmPIMiiaumEwtmZsUfYxaZjBzJj/TJ9blu58P/d3zu93/r/fOTqnOur1er+er8fruTyer/WmhZmRkICkABcXl9DpU8fPcXHxJHBxcY/z87H+RX+DkxTrr3WB54wMuIqbd4yxfuBxP2Z6jIurBLqRfomX9fMG/1MXArm4Nr1h/16H8ct34+KKR5w+fswyzJHYewkRZHMBuIje78ildO1P87l93RKwh3qquTptuQbHhQ1Ot0uZCJ3bp98myrsBtXeLQel+/obua327nEvjJWRkHlj7HEBuGxkJjmZ2MKemGj+qdj1LU+3Cw+5l9BDTLkRS0J3uFL2Jys7JQMyVb7PJTnQX8l8KCB/H6PkvhSQYY9Id3XFtHZ+E88o/5HyyvujcnT9OUWVUZDPMdeT4t15XqeVaL6i84g9XqRuC+WAHXkMEeuGpRb7/txEhbYqUNXPcaeUXY/r4dm9MQmgvjkAWjeT2irr82qT1FZnDcO2o6ybj3drBSN3c1RKVR62/u6F3mgxjXtxd/uJ4Szr5W3/GwinAKqky8PpuBqEZCyd8AG6/9Mp54LAQf8Ih/1IL+vZXSpD5D9ZXHZz7M4aO5zKVyG7hKWiq5ELm8hrNIH3loJhPcc7OvbLcjJqpRSD1RO3E9NulJmsrhII2JEiHDcQ0zdA2Os3FiikZ8ZiN8POhv91H+Az3AxdaoQkOOaKYCtK07vznezal85SyGvCeWU0jJoY2i4MtznQOJcNIET5jscIEokNZd+q8Vi4DEgIkBGS4QFK9Pk8HOwXN1iy6LyGhtt4hFq5RPWaaHlo1tBMh1Ne3SCnzm0LTpgpJxtoDArTAFOcBKHMOqiE8cIJrKzN6UATWXY/17UeDVcCUaSikyv7dFgzK3Hm6mgQmPd2U/ZvhdOZtUrjtNiYAiEWHZoNI0GNmcfCyqi+KNrROBYmjDYvWmphuo5pby4dfX7VFUeLRZj7Xa/OosmqifBDXlLL/iEDC8LHT1w2E3148AyFKDU++rKH5Knht3fVRj6DTEdjcyhS+UU8LRA/uX6yJV0ob0g5uaTOAN6JB3oHjDGIpDBXYrWVZ3Z68THcYQhkHJZLMbsS4N05iIEb6M8MaNfNeRwyiMAMvgy11tjH7pdM3WQMpJdBqChl1uKA0ffM4Xj42TIfvDrUfwrQihPXOXZCaQcFKlRUq/fJiQ1Kcne0ttsJP0XVSCov2LuCADFwh7ESLODCZ6duPa1GS9sbehrh+MS00bwfji4vOJKkLHy/tOIMTM8apK9ZW+GqXKOHAj6lNM2FDNUDaRywaZT69wJyHMecThpJB9d5lxJOVgTzuI6PMsM31kd7ow/nVfrlAKNUq0u9tZEF13hBDBJtMDSf0zehuZ4hh/Rg7sSDCTQiBFkUICakuC+E1LDkTQEC5atMyDXMJN1zx1OzEvKObu6cWxQ+XnlNYpp/f+Cp4DXHQ3xtqVfguqMj5xC3wR+cee62mloTBy5SA/9jHl9yqzhcJkpGENqjbZ70UFSwdeRtiN4ejwOOPx8i+9Ms7HpriLGOQUp5q1p4LNrJtW4DH66vkQzHZFOE7x69txUgzUc/3SXt/OqtDwTLpWASvSWt0BbestDfBEyEMTA4pAU7bFhLVGj+6a4OcymabUM5yFO2UPa8zw4jbeEzj3ocdHG9L0ZZOZhT3MYnVqmDoSSAmEs57JODWdP+0IwgjdSQFRSyZI/E7j5De559HpidE4IhIquvMMeRjv5E7zvm8FsTqnYTkoSQQKXJTWubmwdKhhy8Aedo5QoRmp8l2M+Iy++72zfJWFo0rkLjTENrYVradqv7w1jp7mi8WVGci+HoYYJSsL5epQayaY/I/HnQ3rrOIdJQabSoTQ6T2lp2PPWqjrObQIMLcuc7MfgxnzVU6dGtgrzSM77TKQ1/46Ur31qj7J3Sk11M8K/kheKHMvF0mG9NRvIbGhDS+MzQe1jC06i7ODSHidafJKHOCnnVnbNE4o79PW3j0beSRFNlF0C6sjqjnOrONAbl1LTNoS5CV08Yrdo8HqyUQR3R/Q5KPE4b1qGV4lItctDrzndd1iwAdlgLYlYtiy869UxLMi4IQ1J2WXF3qlSx7ZTWhYBcuTYedLXzRxIR2HCRbRoULqk7MvjLdr6KZHq32TOxQdCdfEaur9p6ioFAwzz6WBUy+C+Q17Oq9pRUL9/TAxT6hiBfia4SfHlfcbeEFwHrVmdN1MsULfYeJu3ke1pzUqQH/UcSgBjW830VIo2KjGlpmuglO7t7b8upa6NI6OCjh8V+1Wgs11aG7LTxJHXMaC5crXOT6Eol7rIm6ak4qakWGlaGtQWLOkczSSHHTfubZfs9upCXOoa5FxzKzLysiQvoGkXQ0EWllRswunoIOx1Z/bh1a5mluOQ/srbMQ3c+XBoo3s7+v+vimn8IW/F9xc2WMZ0V7b2xn8t/MjU8BoWA7two2DISgXeT4bqjMJRN3VLC6Sg/kWW+s4ZqZqA5iCV6efUWYv+EMbBuyHvukhmD0YfdBr09nvaVAeN3k4boPxc6jLcQZ/gQX4AhVNEnMMA+NbdFagCz03WT6Uue9SJhtaDOb0VLq6DnldmteU2Auisjo0lsI9VEWJWRqe2l09lF3tFkjG1TeRpvaqGV+q/YlRN9dEQfT1f1fOOf3ErKbKjBeMZ7vVHfKveW6KolHdvCBpEAt4utRY7oJLlKgI/qRzxjMqMt19JPl5EjBneyulLO6kshnSNQzIA7pCfM1/JXFfwYPC/OjCnhhb4/Uk/M0slNG3jJJIoKl943SvvdDSpj7yJsSwHRAxd0pFVFM99RvnXrn1B1U2vW4O8e3k+5t+9N3Y1BuzHkkaB2OzujqQ0xLA9Ul8JS+zH5Xjy6tP4l+O2hq7x71B47+QQolUJJXhNqeP2MO1VkILqJ6AXv57Il6wOkw2sQJ4smXxNqhkjGnfekJauQaCXWH7S18qcRswHQEcZr/0XAhfy7E4YAjghgY0m/WETDCn/BEHVezQx34IP99VI55ZY3Z9TM4aPIJQsjQaEj/k4LEMSfV5Kyc6ilU10NIlOJiDa9Zoo97tA5u6DEgctKI0N9dNhaAYZozvfBV+/OU/VMWYWj3IV1WVLAGl4qpgmZNIv1Q96OmM32pI3iKTZOd4h56eh9zpILaj9aI6KOgUxg9pcSwyYrAd8hNRIQEqsauHKsLNWtlosZSuZezB808Vn9btELDhBDBrBAiFPws4tZC/4mspw60pkPLgJkV5E9YDD1Rl1MnJnjREZaBu7HoFMqE4R51udxeTi54DGPhyRvfdka7bBXUUkEwdAfmqn9b3h5sXd0d51PKQZdYRUe011V05x9Zjv+z3mvOo68NYkrjguhmf61iZoIZ2Gusum4NW1ZzNsFn7decPXJ2KoF1nRaedno1rWR1/gVswXYVKHOqByk4ncP4/YnqKjbor7c+dlfdHcuHvzI7L31lZFtKKjpTCWzlXXplFa+zXB8aNSTV3z1nvf5XwuYMZkujUifDsRe8jk4Cz7CzWisL1Pawe79X7MpqohlzX3KLYBFyKKf+nMsvzW0R3JDw5+vVLSk/P7c+Fn4/pMrSVr7xFwr8XzotYBy/fXWn9JX3SvwusBrA2tozLHJqjZ8+d+kfwOdP4DE8d+kXiW0L1tW1nNF2lD+4vKtZmTF5sOgIck8gFuQYNd1wW0nMYp3YjcBjGSKDPXd08zayPuapcyEI30HjPQ4bU/1Jj4eFosjp/T1V9G8fTr6Wz+KW/5ogUP9qV7NwWmApC88/Yu/V5TY1MQ/DN8+s+yGdRVetefQ3kTeX2G10X4jRNHJrnmahYiFgxpeuHgzZ0Bq6kPJztMPXv33D/vBzy5jGV3YsILYKLmfw+uvWG683gBZeE8i/5pxf+14HdxrfQ5+8pdfy2xIYGqDaOza8lvq8D+TvaJlfUNlrcli7fjlavIIHhfh1i7lZDcXCuWXJJrKeriFJy4ETDLfS57V0LuBO844XM3y996XhcsAtamvbrrUMseWUkZD3P4wN+l39SuJy7JcEeGVt+y8FuLEmwJoAawL87xWg7CSvY9in+KY9UJ0Xr0hoWjGaVDFR3PQ4tC/8bH+JOYjp4uQKA98+G9NY+jpp16XfP+5aMc3h7Hzr0kS3kfC6D7rUnsCzu1r04JaTL/09BNM5SPxWApUCFi3z7ZUXFygdkKP02jAE3IrFrAU33GvctMqTzSY+GwLU7Yv28YGJGU5ndFMbu1yhug88c5tucurQwPGhU+lE2xiw4UNjcB8854aFXEpD1xdLmcCi5y6nHrqtFEZAojwDnqf70SrGWCiK0oswjEDFG8TCDZ+GLLDycIGMRtXHf95e2WNNxp02hR32MQ7rTOhfEIQyP0DlfDYBSG5UtYGogLqip2jcOItTyki/jmZyFQfMBnTenEFcNeFNEbqYEk40xEu/hJFZdYJOfTFnXqyziLkXnnsPqbJSF/IA5yLiXRX8TQauTnoD2vQqYQSDXXUtu+4DGYGqXQIKCddPr0Qi61oMbvOB6tclYu/4DmHQU3CiKu2VguhWwZ12DJyek7LlgFvm2F7QStBrPRPvofqyudNqczAT0hW3DankCrZkHrPmNDqn3iDfnLYnnY0xXJ8qjUj7+HYX7ZWowIaEw7r+FeoclMBM4w/kF0cxzb3+Y7OP0oiTlTDadRbuJpszik2H7S413FF+P7mCd4kq+1fA/1SkPq1Fxxgjuj74usMYPRqszlyO/KRG5DHkNRtOM2t7u7JSxhUJz0JdhefmA23k2RcEOzzWkAWZBUrcDHeIgzpoNim3WUdaOx/wH5u3w/hMVDB01NiQ4UQYBA4KMQq8jmzoE8uXFrzM/rrfCQxIidPXfcvzZ7XkLXQl8KVMYyDQCFT9Nlpsi6CYZpr70dNSK433ef/zlpe+L1iWn/4M3ZXyw0jO+R/uRk5/EFzW0fD1CdWpTiwe84XaOhr5UAsjkMBmoKvsdGYdkR8jKyEJF/cGxP2gBp/drVbMAJxUsYgsr0ipFhcsyoYpzcupjmj/o2YZS9/ClzFtYsbrWorsy0Kk3wRrZHUyU8+v+6m9HxqWa2+q6gxStpLd86Shv64bHr9oxnuYg9J+2B6Bv3c3Dm6iebz+i6U+Bz39IqhLfD9a1wL/tEU49Twn5zRwNSGT4ibEMpPvxdZxsK3v0nlvSKAIJd4oz+Dojv5TTCCBsuF7Mf5/1ofvHuWCvTJSdJNwgJbYu4sKzyS27k/buXzKNoab75D7qKd5p4Sgg/j3YhyUwF/L0DzyRaezh813NP5HL6alJhHx+a7RoVwPqC6le7hZm9SzUE0y66sInggmUkEj4XmIn5Tw4Upx/nYU3WLllvPzuzBAocRNniOv8or0ORkj/tOfRdR8/ftco91ihkXWijvGz2oTRjkCDE64jbr6lwCLTutqA3ODx+BnJyOHFV7vcvpvQ2fDKx099+lFncVkJWKBE0gWkHdHF4Wrvr7emF5JQlde1BSl7aBNFUZzVLEFw87gHcd4DpLCsZEsbSxBGMADfDiYt4T76PgpVow2s+IoqeX60wSrdWISeZyi9NvtFUe3ilnEnLfiNICaHfptIaxQ/raA0xAFJBSnHOe1HLDkqFFmR+4gHVitBHCKjc4Z8MI9Z9eJaVpxROa80F4Qi5I4c9TuNTj+1+F4f8SXmgikfxqmEAl+c46GimzCVTiUAikDl2KGSsCwsoQKK62THGzHii9XjEL+lAjo6wkfeew3h6ZNVWpgdciNJ6QNJgOhCP7oKTZhY/O34MDpo9Te0P4O17PZ/IkocAN2KMAplbNoLxJgpdRcXkNc9o3avdx3+U0PTRe68wdOdBY1sdjcy1nlPTsiJ0swxdKVvg13nEe33vc5N3KVJeZG/f3TuLe3ti5fyNpe3njJo6kav02w4a7OdL2ITaGzS4dFVM9B7t/nLujUFGXchAwxCaE6CPCJclEQ3pUM9TYFJItp4zDZpj6Fpbe7QE4gCCHQzuOlN3AweFACP0R2TMIMaubR+lBaQm9zEeJQ87KPXkd0KZq5lEeKF72g5lCQHfZR7KFQhOoIuO6Os9x9uSvPPVU7lfYvnIcc/iHYyBH/V4atEZEoBYkk5WxwlDx3lq2uSH/J73Kxd7bl68wNxNmsOxVZxatTIjCiy3IIHa6g2bORBw3u8TsMlngAmDuxICdiNqikKcxMp+81PFwZiQRM40E1eQgVYkF31zwG57Lv7CQhCGYns43Whke6wopdkro8oZiQwRJKQGn+scKOmTmlWdfI2eNMZmSGltLGfwjOWd+cZ9soYEmkiU3vcQmcnkuHnvwRByuRmA/0PbaK72663lJ2Qwvkg3cooHSFHFwqcZFz9RDzuEdhvpVd5oSQwqG26Poh4eaLVLFdtpO0oAbzyaGZsDyahtDTJ6bX9RQlvEofFV9NIhql52Potk8YM44nU4ezvy3+UOqmcHeXdvvqpXmWQ636X+rGc4iRGxN266dFY7D2z18SpY8KX68n5106x3NCsdaz8LrLrAnPHjKo9P7JIrD9sfZY2NjtzJG690HBzXo0FSchNVJciMg4ykuWEip53JRaEG9LBiHB+G3IhhKUc0GHD75PN8mMXPwuo/KfzVf11sUR61DwHz4Hym9k7bEeNImDz5HGGEF2tVuxt8W0hK8ht7j1+UYgHs87cdkLJBQToKBjjajMzOigg/hG0kY1hm0vKt3JPA6OuuoVfUtYfkNCM1VP5EcEUbVeEWbR8C9ziD+EEnIhJYVWB/T0xPqJw3/hxk/IbC1MxCelzzdlDg3ZghqaWYw7mCaMqPFTFkXsLHyAryFY85RCXzf5Wes6nFBj2tr5yFrvLRWzLYnwWGxFgUBvU0MX9jRy8lDAPy9iFdzi4CHnR7cNI9P1SRXQlhk+LBGtTxy6jIv8Okk7+4KS2sjqmmEsPMyXJtczs2hk+lrtWZKzLNqVOaSNLxUzJLp64r7KcpdQWpH55jwWxOyrwvKgyvnZCJ7MqVO8HJixr9wrtKJfJay5SkB4oZH0SgTrCT93fbdwiAkwWgzkcsScttEVR6MfD9t66f0MAmrKlLep6pxhulbinu83SKV0tT6g7ME3AbehClNdS8/7hKIfFfCagGDDNCDikg4i/gRR+hROKgAzcbwabzSJ4j07ca+beYNTmrJoeMrekhUwijgFjJNStUelWa58kaOzX9i8C3SW5aiRHB01iGsijOWoF2w4xRw2jz/BaqSVY7xArns2xIoXo06cHGoWc0vbNlbYOlnIKWy18j1PMeK1zIJwDDlrYKyBsQbGGhj/t4ERNt0gbiT15vtnUsRuBB7/T2p4gFc2zlSqpnFZML2j8XUGZ+7nCJ7tSHlzKv0cS7Ac7gBfdpUdChJbBXMG3J573mPu0ye2/1zWcJYR1JltP5+e6hjh+UfJsyELFmQWMZqy9a92RT5mryq1hb0YRZKNhVav66Re0v9lDWTFYtDvHz+cujIbF716N9Tp/7LwVPNerc3b+M3qtadywf+2YNXoePJwIWBm/SpxTCX/58UxumnuXUd7yebV3bj83xbV3CiHf7/AyAKsEse37b8s4Pkdvj2Db/NfsRkGzSD6+WVCFuebkpXQYbPEiVmxsC/3bRwLTdvH+heJ/SmbdNALHQhfvdkCc9D3PVuAxU8A36lqat+lmqE5fOiOwB2VVO9Fhh08hA2TxopVRVGVLccSEW8Uvr6EMXzILB3Jy4DMZAN2qvPgZQciRrT7X92UtOTXnHQ9VLtVUOwVF1fm+mLf8aW9YspJMSQwKTJRdrddlXWMiaaownXKBvPOrxm2ump/Rb4PqFqskGGpQnig6sp5G2GfuaPF3NMqL/2iyemR4cyvicCDoo/AblOBMFqPY6lIVbvAZxZROsTVZ1naZ7lgDFlSpozXtQF3b3QWcU8HVOUshrOSoesG9lPZogAF+6ePMROPmWwu7+ez0qT1kTgEt7nubHvpsFFN3YwKABz5+a5RhpJAhtKmDaM8hnHBo7sek17N/n4RnIv9OSyzkqPiyd3nehCeXZEHFgW6VOrej4KG9oQ0G7o+TvzejNeqZjJYzSih5wbNyN5MBTcaj70TDd+VoSqQoUoR+spjuD54GP14Ktw1p3J5PjSh3KK0rSQnv7YYeq+a1ktCuXh8YMTnxtyF3rsd3CzM0rW91SvXEPTVm+c/bYaUvwLTKB2hdOrMRLy4Y/nCvCpWJ5CIHZpG3QYx34bgJxqdXCs+daIYPovMyujoXm8nakRXx+RHdxg4jjZpmgf8GrPZZ3CPNSmiq9JRXJ64EH794PftZelzKSOmcaljrkQtHGRoOqwIBC2FmVIvo6vnmGBrPmKEWU/caRldM829LB+77muC1IhQntLsvqUR7qyF11k8Gy+fKK5UD+0LH5lAA6K+1nWpi8UY60T3g6nVvmQyDDNEJpowgZnMr282O+nKLvbOduCRGALTSEaVgZ+tAtH8eyccbF7O4WbJ6HeLNxe2PWPvNkRsvIjH5hFuM6OnXo30PfcuUVJsnB8UrwkDhbIy98cTaLz3Sf4ZBgnCFDJnfJYFhltqilJd/rLrnHrRHPfdAlRXzZydUhaFW1yXExY84d+Gtrdoj30IjoOHRRPesvJ2cCnRvsy3mvLStjTQRFmUJlaYMhzTSmfmYdoWtVN20WZZNlPTHE3XojSeeTSWVOjJr7Y5weWyBW2hLRWNvHlNFm3vj4vN6T4Z+Qy0ZxEE9C6MdbEXPlwKM2eCCmPt+Dukk7tuIFg+dsyr49xwWLZpT/Lp2sAL68xRQB62/n9s7vC9pVEQ3Q5dkvmScz+C39OOa6ZexLyq+AIdcv2o8FR9F7quJWgPaLZF547Wfokk8KNiN3ypi0e/5CStagzzfrfJh4S9OGc5g0zU43Dldu4s/vhhwM7krP3o4Uum9rqiTDMCUsxwWrKSUqkr+xo+Fvj6PDIdcp14ZwgaqaKlcTvAdytLEavStq+Mc+A3KSi7/HggOQTUYF7p16IH2KcdrNxOKehV8rBRRhIdDWmdlwnkXIBs5EDMbymbEvDjGRSVIk9lNQdFJCjHzP49eTQbivYFPoiF86cPUyW9Ysyj1Ip4zUCXz+pQH943wH2Vs/59Q+J4Iivf4hbn8kMu+KmB8zcviZFy5LkfV5v1VCNJqh1vbkO/+FcSHPV7AZG8iyqBLztUmSkOkE0G1kS/80qbD7TnEo2x4FGZ3glvVJN41CfiQfAmClxjtQ3CHHE4Ibqr9QB7T9EWTNAzb6LfYo8c23ftWeW7aHwyYnFwTRS1akTXBhDovessPZTmdewsScywhDGn+VEFsCf5mpskV0MSbC4Jmvx4j0SFb0MLPdu9RN5TcutlP5Rur+91r9eP0zeHpoytZ8/d1KrsfAYiauQv4iBLo9xUi66z2Gg9rBGUQgmIGwlhwil540qfst1K/Ih9p4iulwmxcLC3/zty9HSyk88gFkG1VWmPfbANjYQ+KAVe7qd428vgDP6EQuhDv7FS9jFpw5JBD3QTf9Gg96JN++EjNyyawp9Sws+wYvW3/VdWUo9NG7RzIVo++EOLv3fr8HsVBuRqWPhiCZS8AfMA8hgKCirFvfLV63UMlc7YIXmn0e+wLvP8N0V+L6pw0kA+w3MhrGiO3y6qFJpl6gQZy3br4jUMuEj0XogAWZ3nOZooPUGfF366IYHHcIto+Y2w7M7o7HEgA7OU+rMM8tIx++1BWF2qz+7GmxAC7DksQV9x1DOmdYZZxjgwl+OcH38UB0md2qmmi0LBCNaCDmVEw3FVyFSJgvtwncV1WZCVWZX1xoTdGWnF+5NCcGgPjSK9vRL44B4i4qEDNQLD5wIC1rDi5l+8AiPc1oJiUzo1O+a+LEdhVkJTbe4GNMnUMHMbvR474kS+f1S42Wdj/BMH+oX57im1lhswjFN+EsyP5gtJQut2OkIWmdPksF4HbKUvIbHTfYFuWxDY+FdaCBA+BoP4acD6KO6f8uBnJ42iPvt0wVKgz+VQKptvD84r2uIpfpHRk0b2Be0pWq+fOMIt2onZAEa+c74/isVie8KjN9hildYt2DktqeIOkSiPyosxmcfeq+w634AiRVMreQ3jX/LWWXxqJn+Icdq0fEcNNOaLxxvVlILaEoBsocToTM+IrcpwlCU5is3TwsmHVyo45ro0fsomZkzoUWTCfu9u6x6j0ywlic2qbaiXKh2WsqoZ01i2k/mJEPZoLjdkWhwS0F6d0LmFi3j0bSia/PhwzJO0a2KGJ7SblfiiVZYTcAe+lA06yF4EdxdjjHokUY8mTRvRo2p9sqi7dUzZ8jmOzv282IlrpmxxSSv516Obz8dQq0lgayEGyUmSoCH4SA+Lee+VWciOwzcPrXLpmbb1hfWw37HXd+PpNcpj3k60R+TTMeT3Qa9ZLTx707itw8R5Nj3adWkNufPau2EdsTBWTOExfC9mKCyo++3dnli4i1acc75t4s5IldY+pb3LGmlX+97Icd7Fz+aLxzX/EExkka91dRYlGd9buFjv7Vj/awtRYmHf3svyGr53fod5P/54gi2852rh0bb1CgXXBCwLalmUr/wmFKjHmMGNkctZyQjvQHcaL3FiH2rBBLZEiRqFLLfn481ZaQDZZuBLqlMfe8eTSbzh9x1LKU6W9Cevl9HXcKEMSP6YGCvBkbcakAXOn/aKUvqeA8ztG6iq4ckvi1jSMkvJLLwN67vpBfrDdrsk2CFgVaKTvv1KhBWrxBmOS0Ge/l5OrMZ8cznuiGgSVK1+KpCvn8Mp08lX0yxFyGdxa3Bem7qSkOZoxUrJzvFyWHq+qKEJZhFndSyQSR9+NZJJoNNqmJV+R5ydlddP96VQw6q6ELS/OORixVKCixgIHTOcB2SMDbMgLkaW16GfXhOYvBAT5oeJ1OmbYOd5kyYGebe3y6zITpprg+PqbPd9NmalcnSBg9Vdql3CCgk8pqtTxnV1LXNx0Ub53Mbfkbzg3qYFalyRRNX+zirTdufjkLxyNC9bc1S1fsk+pn9jpFjwPmAlv3ZjvM6ew7VDV1KX58/915w9PN9NBohJ1HCzydBKHL9vvVuSomiG25niTv8IAD+DLgXcB4L8CQ8SGqVtYj4U12Ihi+QmIqFMg33sxom2+Foc/Tx8vCCP0hdQd8f53coheNZeqxULZzEzWjqlmnpqlsf8FvjGMaQSOxtlzjoxS+e7MXqo8K91v5VFM784LX5xTJTn1I/aAhZhcGafSLkoZO06ILm+fU7DWr2n3kYwy9Vp0MlJXtmAd1B3G6nQn/H5njn60IzgSImXnHQkfRojvtmG5c9WbexROOL/1FmOO0vioVmNy1fJ9R22rwKnEKSoEW2buj++S0hkIBXm0viMjEladS1nlLiuQN7CGK2YhaW80/k9W6ry/tPPJB5BGrB5VL2b67wF/Ycio83/sJ1tkU6G5MURwg5m9uPLMHiG9TAhmQntiqZ8dHciDLc5h//BVRdw60JMIiB6Tn6yamro7qUomJXhP41SzHlewxIXOb4/p0nFMd48RirloE/mOsDYdIoY4N5NUliVbpnuNsLt+1tVlFNqZWOfSPBgmBgswSvJ9oCo03RGt3VkdUh2n8qe9UalCQL1tH07lMBEss73Xhmr/iatUbkMmto5PjMxwYaQPKrEo9+OC3c3kuZFsH4AYHKHPhn65EQ+znr++JwIs39qu+in89cNFPmTuqAgpJXxdHcQ73n70yVq+ZRygYtevJQNUS791PBM9g7elVMh1l4Df9RZ+FSCkQoGGbYlOGseUxsSi4ySrXRw0LQmkrkoMQ+gm8zsmxV/iL+dl1d41yWSttiQayzEN9lVodDiqwPuNXpvx1VJdH2MG9+QYB2xTpmmujgJ1evELA2wMZ8Zi+GPviAiIKXQ8FIrQeIeJ8LUHlFoKfRuwwAKrFYUb1oi4HJUJmWEJEk/SePPzXWqnIpBTuXXtdo8rd2lActMeEJIOfuPqpPknN9r74Em8kfgnSweQSYVDDK3yYE2XsU3ZbumEx0NyFmymTj07odJX/NAoYup6S6APIB2oSh/t42Yh5hHYcKjWQqZP3a3oNDI9E4Wfbh819kjR/xaTtp6aLrDMlfkHLU+jz8BbwonOAkly+QVzXlS+ZNov5XWedFe4hWrbo6c9G+31qqvYelDHVZtrxcNWK0VvDEeT3Fp0RG6jafkrv/S3TV/O8o1HRcyTaekNh0XkfffIMZ/b9rRa11LMNNRfBOblq2aMMthI9fgXBpviBPbiBM7Sl5HVLt2E5xEKQLxqAlvawiNAtFwFEWkJ8jleU8sbI40BsuFMh4iZJJAzZBtu1qCYK5SNLpYvjG/4OSbCvktZgTdisH+5zsuufM8wz33sGFlkSwjr53Ezr0ELtgClqLPwe2aJ5SRxbteZVvFfCjSf5aSnmCIux+Gq97GikOrdp+w55YOhVr4YS2zjHjtNJEKokld3z3Yc7XAgYCXxsvc0C0/feV211GQlLxFJQcnaEFcV11tEyP9PzrBCMFCkCGvl43+P6mEjMRT3awyqnxLNncs/L4j14Mrm3R8Q24uiyrTQv+Ln2hcvAWkZUNnVZZFhJgJvvssmtzDDkye0IA8UP41gYseLM8nTZqdQD9o3kOQrtmDOyUlrrjy0GAVO6Shv/2lkA5gjBql25oO2AtJSOD0qzBD1YckXni9a1uxMdsWHrPRod65zFKf91A+d1ptXxJczNHisAVSi+RzJ6JQY9km9Vre27rEJIH82nhrmUAie6asUX3Vrh3xo5tK7VnhXNxyaXeK/YrOi6tRkArsEnYcA74BBh7CiqkDsRz3Hca+zQw5wSphoMBpL+fFUc12XxbVumjBkTW0dOOK/4Mpp6nejTsT8YosBrTxKafp4o2SkXgxdgnOu3fgQxaVOdzy/sc4bjs65mpe+YRVAs55/1LQDq+/R4jDpPODt5lK1TNtwwjmAkIDQnGHoOYZ/UxGk3b/vFm/V61+wPppxxRqUFXZkC565j4n0DRkolgxS4PaF0kazoycmi7iExT0kukbmnasmTLmsDmMxYESpSNOSSh7SMhMioSYCdVHOijvpaukv1mh82r+vc4tXrs+xXB57uQbZGmi3SeWY1hloOW+ynKitkZyWbDZwO9TsavaEmAZ1nWWYfPxGCrozKdvP6y6ogeXZEQEq2eL/HrnpCv5Xj+ZjT9hLbgh8ZdvuMXBAcw5jFS/a+dAqxEgGDct1hd0URn5euO17btVjy8fGxkJSdUerf1IEcEiv9I70N83xK8ibmznxGNI3sLOox7BxA/f4w91k/R0RcWumAjWRPzncAyyWcYjGnAAsM9+bPJa8lS4UsV4Ud/yQ3L/mV/fkBD1h4mc20fl1UdITv3936w4WI5ME6C5Um4t0xOyFBsynu+84leCtqK2slTg4keJIzaBS7WNVWW+/y+P4T87zjt/12d5TX9PVTEKZnL7sgZGNP51bWf1YfpLFa/i4X/qOLv+qq2Z574vAnyvzwomA21X5CehH1WXn3v2+9e1a30a591d2y82Ldt+0bSEzD8EyL/hZI1d28banCbLbsBL9+WL+/3/uva1jw/J2Lf5rx4thcGLj5aQ+ce493d9NmUwTi94DryCXa5VNf+6NtdLlRHY7bOBR1YczP6JzFbBVS7nvuRPVWJTx1T185cgjZnLGvCP/ve1r7g2A6Wyh72Wllv8PZeQ+cfw+PdgsmPjIVDu68WHuq7L3D/939dufJsBUT/Z1JGxVLtN8Ccy/0BYl1RJoZrrIt4knqESufwE/bzQv6798LYW0+fWo8KldZnanO3/2kT/Dxn4rGCCdMQo3DTKqGWg0lqoWFvcrdme7bOGdr9feSSvi/3BdgWJhZk8ILhhLBBGy7DId1be/08cgq2I+UbKM+bMGfN09oxV+pyNsqV3joX9x33fPb1J46/bnr5/f49EBJPWDyk9I2fA7pVcc7Demf0ehwmrQhMbdN1YOGr8uLKlquhV8hi37IRxxoXn5leqls8m/O0JOoQCI/oGCEbvrxteCVxhkvE/VOcdi+dk0psm22EfWxMX7iyF/UR2X0b/qGsh0ZtJ5SMWd2ssrjTc8V8Nd8t36VUlWFgmqk/36g2KauQspkLmxSFotD6b937izcJMxoIe5iwzjSzUd6DcldvJmRqo4D5o+T94jb9FbAlf/9BYqIqlSVVcDz8W6L7MZs4AlrjW5h/293kYZ7BL9X9yepzk+HeeQ1W71D1kBra4ZICjl/61v11req3ptabXmmZz7jL0bNF3zp0aPZaqLiw652jzPfzs55p6p9aWSzGJW7FKJtiuykoZvrJSEbFN/KckbGNiwhAbE6yPag+8diC9LsLOLNFPffP1XUJ8gIjRXfBaAYN1CnGdpYc97CEYdiIi8SJoxfYRa4+BirqBl1i9yhKvUx4ympKEvzNjtsMeORgHSitd3qvcGG+jOCZtILSG1tsEYLQCLmi5fdmyfr3kDWpIFSYVfXgklCqxVS0NtCpje8B3XdpmnZjFzzS4QCs7u39GarnMCVU/zhZrYf7xtJ+n/mgA+5zyz8RR1XT5mDi/K2SfVjTmmDb+IsSq3e5LAnA4buipX06crmEQar5nVNvF8bfsOX0rDe5z3QC4OA0Fb7aLMwKA1d4YpMdwTM/d3r6IhZcYqtRZDDuohEhx+uanZ+xz3AHZpr0czwmlwZ/+LMNhjeGdoBUviw3ekgKNW3PaXLa8DIdjUPpX8uVZyn25x+N8GacFjxVlOKTqhw2t2ERn6GR6BceRW16Gw7TBne1P2UfPtmvg2zlOPiwvw2kKo9HCimUlf5W35vpynAhZXobDdIpbwlP2otTb2+rBnEd9WRkOUzsyqpZiLP9x2BdZYM9JLZeX4ayOT9dUZ0111lRnpep4TA1/PxxVgpEm6NC/vrHpx+qQTRIeqHOejpVR3cSGbNj3+5VtzqMUIsGmrgVM7U2F5zTFcxZ7B1sk097jEkETnUVdZyvIzdqqSOSrFs6YBuSz7495nG6r5dZgMfw4+BWIo8I8YSdIhzQC/OBztmmRgpf7LqQS9nME+QQbZJCvS84dCzlySgVdnSNG575jtN8AXjlV4S0CedzYFfY/GJotu/T4/tdZ5R9n9kB1rs7avMeH6shKJ9ecGy4M4azuhWzp2015DAJejs2zKkwd+XyyPS304+XS95zaemO+ZtRrRr0WD9ZUZ011/l9SHS8eQzSmqA5IfwN0s/VQ9efYuRjMi02mvJZZ5zl1LUhSA39LIL+2luNw8Ul/OKomZhFjxmmwWjx7PFRZKd96jmdsJMIOTrRY6vMeteKkfnkB2U351wQEL3JMGgdKnhmeXyc2askJlccs6LO55ZXXwFgDYw2MNTDWwFgDYw2MNTDWwFgDYw2MNTDWwFgDYw2MNTDWwFgDYw2MNTDWwFgDYw2MNTD+fwPj62CyUojk0e+fufFvr+MSxrxMOc1rOfDux5skz368SWK6mMpVel57SQTlr+3nzUGOEWM5exLvPCq8JnDLcu06rv9D13GVD7kDaR/flkkq//pA5AT7hMStDXy/vIHz/SSPAjHswNeFc87gYuyqAsP/5REipX0Ptv7ygM5/e/Ln9T88oPO/9ckfGTFBXSadnM4+6J++GTxqmM6+hSM9klRNHUS71rgwXYCukJyscxarBCyVeJhCUApoRJP0Gsr10EByGnaHGgo6BFUvYqARoTex2sGoAH/lmTgA3ZlcHFo9MRibNXFUiaJBiVSU5cKMuWBWYtRVy75UJNmhPsDk61ZXmiZqH2E6w+tVg17wTV5l2g7mOfAwFLBDEDwoApMTEygdfBsNsMsAZzLHzCERIv00HepOUhhmmNC/SJHKpH1RgoSTa9dvvgiGTLoCCN72tKrMkYNO/L79aIYdseZrvFJVMQUXfXOE+NR95sJEDfuMLCKyD86o+HAK2mWLT6WRaiCBvQHSEwXUM28mn+rTSuhoTRSi1MZ16d0hwfonN4wZbli9T5i2QL2FVuihlLQhLWNCwULYDIgUr/Tbb4ZW58u6SX2yeRLPasZM/SoEeCkfKb2h/YyEkRP5okDolt3o/m8Pyi4yKrEUnZG5e6B2PW54/jy7E4XMlIqTtbiF3dKRBEIfSrU9OWQ6w0MK683Yemi3j+e683TqORhItY1CfNhV7us0aDsk8fpbweTjiJxP6EJuImaalLbvjfRKcfeOFtmXJQidsHv40u2Z1+hLUrQRgFp1ubmurgWtHXETa/868N2Qyp2ULTKLvbISSfcNCLExtrsO77xVZrUzcTJ5ZNisSvGr52xyx2FhvgZmmUyO7rZdzjNWdMj18CKs3fP2THFpvMALfrtchRt99GENP6FUO4LDyRcIYUyLdb5DGUtZmsgFsfDAZ2o97lZZjHfVNhmu7T+fF8u/JDNVEnnTdbqPhvxcQp1wGKQ8QaSOPycNxcI/O2AIRr4Uoau7bR9CLD3tZS+oBKFFfGlhnUjAbv2bTNhvIcIPkR06wl9Lv8q+zvSkDe/iTpsfh6EO+3SlB6benfSun4jH5YA9P7W2LRIjz32kVP2QQrOfNiGhhB+X/YmU//oAUpqxoLJZibmxntn0o1RUE5hUhrQsDLuo/Idggl0AVSjB5cRb+qIqeVOS8pOiMx/zyDojX+99QW1xt1dW23w6t64FNYLV9YlcPPf1xYdTGwtfIEpI6IPEfpW+5uCtDngjWkBP5JUCtLTNzydnB64I1mOSTqIRLXTq3D73kYVqZq6TrN45lGUyWFpc8PEBCXwI6WHnMWGJhiEDODnzeFl8hOL1VzedPVKF61qqI7FRBx/PNAcPNk9irmC6ZIHz76uhzJaNw23REfSqkb2z1n4/9p9ISsxf+UCITnR6insVTaq53jXf6K4XGKS5V+KoobIoYBchGPCEP37Q8QSt52HYhhrM5so79Zi63Es9M9KG0+Qxp/T0PlcPu5G50f4ZpabSSMEGLJ6RhCcjKjEtwSdTwLfB1C+5NoJg+hCg//sTaTrkRtV0H4kXM9KaXTe1XwIIV+E+OynVB/rZoj0PTIooEP/xNt/1GNnMsN26d8OK+6GRNc3nHkfW9OX4kSacmAtnP7Xc5jUkH2tBtnTphpgkHvz0XgeNNXpfTFMdENY/rty+KH+BXkk0x7tTTNMnlEzOjvB74xlPcgFfki3kFvbFVm7rK83yiCCPeaZ3N6vRb+q7469Ii5rS3N+f2vh8U/jtsaY86sfUdIEEPfaVeWgmg1QzBWI2KEWrBAfYH4ZpQSbxqd2fHAgfJjH0qtSiuiDYA8qboejwyz9copeU5qxTbxN9MSpF3dgXW7I5dUaStnh/2CFYRHDnKxc5vkXc/X0EgeqJPQbEPW7TczORnpHGftxQEuQq1A5jVDpYyXusKFr4LRLjss+CNj8zjFNU88KmUxw2BgyW8N8qpiU7GQOO3AJrzxzBN+W51rCknXhd4GpKPOr5dsPkq5HMSEWRm8w+lMtoqxGgOsLxWdarKb42Y1r4u/fajrKUyzZcQePOozmpjvjjHiHv9GhyHxdJjH0K0jbGP8zPeeAh0BQgcpdMsm3oj867NV03Mz33mP4GsPhVKtqoF/V47gJ9qg9VAtoX5aOQKc6UXtAmnevfUVEdFj1pvGMICSJgNFPmwndgioduY7Kjp+eQKdPkbl+6zluJSry7dyuF+pAmtCEhRTDhgX5ED298DIyo01o2sM/gwYT1u3qjxlwnc735z50tbgWdNEeZQe4tdSa0RwiPW0yglbIophPtAkiZN/Yynv1aThZZesdNv8f+Sn+/X5muX5fuIXvNrTUipIWkfixBPVRXNroLOoLsLxyp6UKZCyFbvtxxvXA18h1qGKMi9NTl1lYnojtu+gPK/GhDvW+UKQQKvSOHttMN2RZ8yQSJVblM0mCzqp2zF+pzNP7ETDh6RFB6Ufds/yQSFV7fmTALqjTLJCt7esJUESqbr+GZsN0SXqoHcPh6XlWpTYodb4b6YD8psOn6/oXOshSBePxx940K+KcPPK+1xsLHSD3Cg0gxpmJLGuojhRaSPpdR/PYmalqsZmJKJGxHxWG9l03qwzeGvImhvIZdoJrSm0Mp/UP2yuqba+3AeeA7H0nh6c8DRmnsF+mOSjTB3+nUDDfkuteAtOtKrfQDBqsPzXlsoAWJmWb4lDUdPEgkq9S16GwZ3ynYlNr11sfw4vGU+VMfz+nqTFW/X7r0qmUIcQe0MQgvnzlXHW6vLApktqWiZyqs1NjPsZ5QFYrZvTcJMQmwv3A1fYNt7r1WRcEPPIbT+KIUUHwrytwoQ15CQMp4Ng14iI3drWELt0wnsgvuZX+xfYWk+IMJsx4c1FqxSZ4lzb7fDAkUxUNPMD3uHgXS0tQ+t5+2JPmOB0BWJ4ZO8Mux7EJPRUVLKGF3jwe1IQ2YV6SDR72GSCYgrU4SQwnbMjK8Lkfl6ikOJIGTJZG0PQ3YVL0z6k6zuNfPPbQdYtR6Eed5DaclE9EIFoY8hswFBLOCfQERQt+kZsh9uhveQKE/knVghETVOIgLKjJmi0LIqAedVMcCHAXUhekIKRI92hF90KF+07ygeiWGYGV4xO3HSVq15zPaQ3pQ0gKjrFfzFa84DrhNJOb0Mzps0UyScBNmpHmYkVnM5xVzjk7QO4kK0r45kXKpwJyitQg6dmESoj2l2eygkDCMOQqbzIy+7tNl1MCSr/+2fd6WvMeHf3s01g4CPfiKxOyZ2fCM2hOIHWZfeTnMolMDE+h+Wh/VN5rYFU0c1+LeLZ4EdiiaD8c8k/ACERo+W8aYxDvLHcok6NmhvK1aHzVphYxc+XGv0sdaVlV0e3X48NCU7U6ctWAT82g3PdtNcW9aoowxYF9yV0bfH6/At3wWUys3bacqzRJ3ER6ZiZZtyQN7wcGiPmgXD08ajnDlOHgYQvRB7/b2jEzUkVZ/MK4K6UmCf0z6fqdCev/c7f7u43MiFqFgyOc9gFcRZjoa+B12YdhQuN29GJDsi5Dfe0uRV/tyFTWqp/iCjY9UT12vEBU0VZIAvZ8sJu58CahEaTEKt+D883uTRx8qR3lCdKeifj5vdPFBDAYAqTJWDuq9DS3rdc1nmOkxC91oPfrhFd88+lVqtSD9mXwXcWJAgt6ZkN7yJ4xdafnv1bakmw9nejVYdGvOMOQlHvEalhwdLYueKCsWis+9dPZvCWueiRQuaoIgPtoBZsxvnW2Y97kaWX0PUGVEpdkh9GnajKs3WewMGfrgMncamOq6WOXZtHtHEtMP8kXmJcB49tucZ7/4eCH6xxH3WzFsTm0Ub2isAA5hWL1Qh+OtWycX5D7qHPRSiB+cN6Zud1gAhxf4GhNDwU8uVWBxKu+i2LdJuinyJJmLlQJlcHq+XSmRenXgJGc5k4MdVwgsPnRaOYhGIRZCbziUnfMguNZ8U6h5MV9Ys1DYBFwcAi4cso4zB4+ftwFsn6mu5Lvr4252CKdeadaIuxDn8MmiasRuTpjpGBpXkcPQ+cwtLDs+YZB6HvwnyBOQ96mlGDo0JfWHYseHoegLP6Pboa5aMhYIIZLeGtfYnHwY4KAvMnQtrJmulHiipdX31E5EieJeT2D6lCHPPuJIYo+Gquq6iqDJSr1WZYRR1J/P4vVa90v3B1edRUjg6ofI7ydRj8cwI3ZgqNB7fEm95gETt76X7E6JatxPiRRoegMb7amhVdZULvhqvH6sN0KNJlHV2f+gICq/TaBUxlwOuePWZbNDNB5DoquF4sAN0WpGQ9xcGVi9TBc9o/WZ1a0ZVre6HD64+MlLJLk+RHjgS5VYkWPuy+KTPL+ZHyn0pOuAPcsxny1M2MRgzJ3LrLFMN/6IDZzCdNUszlrKiZZWlTiPZvDiQyn0LgijC+FbdUQIvHssHcGTBDOFiXwojZ5PhVxgeV/JkC+tbTdDx6Yn+kgq9i16hVUTesCSq+7RqlWBTTvcmq0w7a5js8OX7Aov5Eob08YCau78vJIx1W+ADGPSx1/D96Ua15yHUuZk9aZvBsntlXjU6zQ6VUmKfuMFdwBsTkfILwCZI8zvpzfhHyOfPn6ealZVcliWu2vM6MPurzdYKth21VNqei7nooxZKaDSYJdCwiGmOGqfiHRX4pI62pf5FsnvsHvaoeeaeDZTBBJ/kCb8wtpIIWH/+gt1LUdJdz9nu2lQz77okx0yfqVv+RGaw5gpd7L4kevGSPJFf40D7AiugffVpMIiIo0PmTMWUpEM9k1qySKfjWe3CprGwkEsTxIZ3mgj1ERSZX2wdP2+upaxOPiEr0TvxJ+SiJKg1y8BR6JLLowbQSeMfpLg23yD0qrV0WXoGeLBWWYOCYJgRA7elN2G0Tcu/Xb2hSLkaTShKY857Lc4XOovtxi5qPKifD6I/jECcv/ZFX1WFAQri8LCicHfCKWPwXo23kD61lfY+NZAzUt/C/+Ur3maNlUAQfS704wZL7HqT4HusGnsucdtgH3amFu0A0c9YB08ToxxG8SUcOAorJDZ4cToaIIx52EbEwT6XEdJzEVSYrWSBaJ2QgNC1oCawc2rkUf6+qcljWX1aJ9Sq/btkXa//rfVPJW6YY7McDEBHyDcihw/OHtWZ+QchSpKEwZXWcYZSgPnst2sRN6BcUj2Pd99Vay8u1d7R9LIyXTDpKlXh9S91bbAwLoNJ+RR4e9GvIiJ1H7JfkhKWuR/Pt7pOtB+D57Hf3TTx2E9V9pTdqbcHXqOfodKr6uzOOGWKDoVyQoT+6eOzEyF1tDw/qN7APPvOgIHX7UO33kSORVh9teK+0aVa2tfCdW7eXSY0y6Kp0xqoxAP7SelBHYePoBGVMbFwbu/FlzpoR6oh2O1go4c2+HEo8uKRL9pTAs/mgtdbH0BnIsDli/MndXZL3r1935q03D4sxWTOK8ELSXLSKrNwCCfGsoQsP6CvMTRz7zyQOo0BtDfA2Ey0udUKTjS3AUd6/nuycqNW//hNeErkLTG9Nfpsb/MYnS6sKfAXny7yWlKysn425hmDn31JyfV/TFYyGJgQZb/jXW/vlOcFvPu+hT7MvYg+l9HHc/JK7r/Mk3DKjDHyhJ2/dP8G9d6BdUtaS0705mMF16nzsgd+HWWZ1bixkE5dHEsfG6BpVl+7wf++v2Y39xs1afZUvSq0h58u9d7ObFYzHScjRM4mPztg9LGGzzHf5kFqq115ttNvjnpvjALWUcpvn1Eyz7fl4v16/QJs+PFBs6x/x9QSwMEFAACAAgAyoZmSoAjzxZLAAAAagAAABsAAAB1bml2ZXJzYWwvdW5pdmVyc2FsLnBuZy54bWyzsa/IzVEoSy0qzszPs1Uy1DNQsrfj5bIpKEoty0wtV6gAigEFIUBJodJWycQIwS3PTCnJsFWyMDVDiGWkZqZnlNgqmSEp1AcaCQBQSwECAAAUAAIACABDlFdHDcAxHsABAADaAwAADwAAAAAAAAABAAAAAAAAAAAAbm9uZS9wbGF5ZXIueG1sUEsBAgAAFAACAAgARJRXRyO0Tvv7AgAAsAgAABQAAAAAAAAAAQAAAAAA7QEAAHVuaXZlcnNhbC9wbGF5ZXIueG1sUEsBAgAAFAACAAgAyoZmSkaI0IAVPgAAGoYAABcAAAAAAAAAAAAAAAAAGgUAAHVuaXZlcnNhbC91bml2ZXJzYWwucG5nUEsBAgAAFAACAAgAyoZmSoAjzxZLAAAAagAAABsAAAAAAAAAAQAAAAAAZEMAAHVuaXZlcnNhbC91bml2ZXJzYWwucG5nLnhtbFBLBQYAAAAABAAEAA0BAADoQwAAAAA="/>
  <p:tag name="ISPRING_OUTPUT_FOLDER" val="C:\Users\Administrator\Desktop\A5视频"/>
</p:tagLst>
</file>

<file path=ppt/tags/tag10.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0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6"/>
</p:tagLst>
</file>

<file path=ppt/tags/tag10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7"/>
</p:tagLst>
</file>

<file path=ppt/tags/tag10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8"/>
</p:tagLst>
</file>

<file path=ppt/tags/tag10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3"/>
</p:tagLst>
</file>

<file path=ppt/tags/tag10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9"/>
</p:tagLst>
</file>

<file path=ppt/tags/tag10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0"/>
</p:tagLst>
</file>

<file path=ppt/tags/tag10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10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文本框 10"/>
</p:tagLst>
</file>

<file path=ppt/tags/tag110.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1"/>
</p:tagLst>
</file>

<file path=ppt/tags/tag113.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5"/>
</p:tagLst>
</file>

<file path=ppt/tags/tag115.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4"/>
</p:tagLst>
</file>

<file path=ppt/tags/tag117.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SubTitle"/>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
</p:tagLst>
</file>

<file path=ppt/tags/tag120.xml><?xml version="1.0" encoding="utf-8"?>
<p:tagLst xmlns:a="http://schemas.openxmlformats.org/drawingml/2006/main" xmlns:r="http://schemas.openxmlformats.org/officeDocument/2006/relationships" xmlns:p="http://schemas.openxmlformats.org/presentationml/2006/main">
  <p:tag name="MH" val="20170524104438"/>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Other"/>
  <p:tag name="MH_ORDER" val="3"/>
</p:tagLst>
</file>

<file path=ppt/tags/tag123.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70524104523"/>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Oval 19"/>
</p:tagLst>
</file>

<file path=ppt/tags/tag1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1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1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18.xml><?xml version="1.0" encoding="utf-8"?>
<p:tagLst xmlns:a="http://schemas.openxmlformats.org/drawingml/2006/main" xmlns:r="http://schemas.openxmlformats.org/officeDocument/2006/relationships" xmlns:p="http://schemas.openxmlformats.org/presentationml/2006/main">
  <p:tag name="MH" val="20170509164318"/>
  <p:tag name="MH_LIBRARY" val="CONTENTS"/>
  <p:tag name="MH_TYPE" val="ENTRY"/>
  <p:tag name="ID" val="547129"/>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5091752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3"/>
</p:tagLst>
</file>

<file path=ppt/tags/tag27.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4"/>
</p:tagLst>
</file>

<file path=ppt/tags/tag28.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5"/>
</p:tagLst>
</file>

<file path=ppt/tags/tag29.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Other"/>
  <p:tag name="MH_ORDER" val="16"/>
</p:tagLst>
</file>

<file path=ppt/tags/tag3.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1"/>
</p:tagLst>
</file>

<file path=ppt/tags/tag30.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SubTitle"/>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524104358"/>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40.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6"/>
</p:tagLst>
</file>

<file path=ppt/tags/tag42.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Other"/>
  <p:tag name="MH_ORDER" val="7"/>
</p:tagLst>
</file>

<file path=ppt/tags/tag43.xml><?xml version="1.0" encoding="utf-8"?>
<p:tagLst xmlns:a="http://schemas.openxmlformats.org/drawingml/2006/main" xmlns:r="http://schemas.openxmlformats.org/officeDocument/2006/relationships" xmlns:p="http://schemas.openxmlformats.org/presentationml/2006/main">
  <p:tag name="MH" val="20170524104109"/>
  <p:tag name="MH_LIBRARY" val="GRAPHIC"/>
  <p:tag name="MH_TYPE" val="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2"/>
</p:tagLst>
</file>

<file path=ppt/tags/tag50.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7"/>
</p:tagLst>
</file>

<file path=ppt/tags/tag51.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8"/>
</p:tagLst>
</file>

<file path=ppt/tags/tag52.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9"/>
</p:tagLst>
</file>

<file path=ppt/tags/tag53.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0"/>
</p:tagLst>
</file>

<file path=ppt/tags/tag54.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1"/>
</p:tagLst>
</file>

<file path=ppt/tags/tag55.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2"/>
</p:tagLst>
</file>

<file path=ppt/tags/tag59.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60.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SubTitle"/>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2"/>
</p:tagLst>
</file>

<file path=ppt/tags/tag62.xml><?xml version="1.0" encoding="utf-8"?>
<p:tagLst xmlns:a="http://schemas.openxmlformats.org/drawingml/2006/main" xmlns:r="http://schemas.openxmlformats.org/officeDocument/2006/relationships" xmlns:p="http://schemas.openxmlformats.org/presentationml/2006/main">
  <p:tag name="MH" val="20170524104214"/>
  <p:tag name="MH_LIBRARY" val="GRAPHIC"/>
  <p:tag name="MH_TYPE" val="Other"/>
  <p:tag name="MH_ORDER" val="13"/>
</p:tagLst>
</file>

<file path=ppt/tags/tag63.xml><?xml version="1.0" encoding="utf-8"?>
<p:tagLst xmlns:a="http://schemas.openxmlformats.org/drawingml/2006/main" xmlns:r="http://schemas.openxmlformats.org/officeDocument/2006/relationships" xmlns:p="http://schemas.openxmlformats.org/presentationml/2006/main">
  <p:tag name="MH" val="20170524104120"/>
  <p:tag name="MH_LIBRARY" val="GRAPHIC"/>
  <p:tag name="MH_TYPE" val="Other"/>
  <p:tag name="MH_ORDER" val="9"/>
</p:tagLst>
</file>

<file path=ppt/tags/tag64.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14"/>
</p:tagLst>
</file>

<file path=ppt/tags/tag70.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Other"/>
  <p:tag name="MH_ORDER" val="7"/>
</p:tagLst>
</file>

<file path=ppt/tags/tag75.xml><?xml version="1.0" encoding="utf-8"?>
<p:tagLst xmlns:a="http://schemas.openxmlformats.org/drawingml/2006/main" xmlns:r="http://schemas.openxmlformats.org/officeDocument/2006/relationships" xmlns:p="http://schemas.openxmlformats.org/presentationml/2006/main">
  <p:tag name="MH" val="20170524104223"/>
  <p:tag name="MH_LIBRARY" val="GRAPHIC"/>
  <p:tag name="MH_TYPE" val="Desc"/>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2"/>
</p:tagLst>
</file>

<file path=ppt/tags/tag78.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GT1"/>
</p:tagLst>
</file>

<file path=ppt/tags/tag80.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4"/>
</p:tagLst>
</file>

<file path=ppt/tags/tag82.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5"/>
</p:tagLst>
</file>

<file path=ppt/tags/tag84.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6"/>
</p:tagLst>
</file>

<file path=ppt/tags/tag85.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SubTitle"/>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7"/>
</p:tagLst>
</file>

<file path=ppt/tags/tag87.xml><?xml version="1.0" encoding="utf-8"?>
<p:tagLst xmlns:a="http://schemas.openxmlformats.org/drawingml/2006/main" xmlns:r="http://schemas.openxmlformats.org/officeDocument/2006/relationships" xmlns:p="http://schemas.openxmlformats.org/presentationml/2006/main">
  <p:tag name="MH" val="20170524104312"/>
  <p:tag name="MH_LIBRARY" val="GRAPHIC"/>
  <p:tag name="MH_TYPE" val="Other"/>
  <p:tag name="MH_ORDER" val="8"/>
</p:tagLst>
</file>

<file path=ppt/tags/tag88.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509175258"/>
  <p:tag name="MH_LIBRARY" val="GRAPHIC"/>
  <p:tag name="MH_ORDER" val="任意多边形 8"/>
</p:tagLst>
</file>

<file path=ppt/tags/tag90.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Other"/>
  <p:tag name="MH_ORDER" val="5"/>
</p:tagLst>
</file>

<file path=ppt/tags/tag93.xml><?xml version="1.0" encoding="utf-8"?>
<p:tagLst xmlns:a="http://schemas.openxmlformats.org/drawingml/2006/main" xmlns:r="http://schemas.openxmlformats.org/officeDocument/2006/relationships" xmlns:p="http://schemas.openxmlformats.org/presentationml/2006/main">
  <p:tag name="MH" val="20170524104510"/>
  <p:tag name="MH_LIBRARY" val="GRAPHIC"/>
  <p:tag name="MH_TYPE" val="Text"/>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4"/>
</p:tagLst>
</file>

<file path=ppt/tags/tag99.xml><?xml version="1.0" encoding="utf-8"?>
<p:tagLst xmlns:a="http://schemas.openxmlformats.org/drawingml/2006/main" xmlns:r="http://schemas.openxmlformats.org/officeDocument/2006/relationships" xmlns:p="http://schemas.openxmlformats.org/presentationml/2006/main">
  <p:tag name="MH" val="20170524104302"/>
  <p:tag name="MH_LIBRARY" val="GRAPHIC"/>
  <p:tag name="MH_TYPE" val="Other"/>
  <p:tag name="MH_ORDER" val="5"/>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2249E"/>
      </a:accent1>
      <a:accent2>
        <a:srgbClr val="889B03"/>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haroni"/>
        <a:ea typeface="幼圆"/>
        <a:cs typeface=""/>
      </a:majorFont>
      <a:minorFont>
        <a:latin typeface="Aharon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1510</TotalTime>
  <Words>847</Words>
  <Application>Microsoft Office PowerPoint</Application>
  <PresentationFormat>全屏显示(16:9)</PresentationFormat>
  <Paragraphs>126</Paragraphs>
  <Slides>20</Slides>
  <Notes>18</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Adobe 仿宋 Std R</vt:lpstr>
      <vt:lpstr>Adobe 黑体 Std R</vt:lpstr>
      <vt:lpstr>AR DELANEY</vt:lpstr>
      <vt:lpstr>等线</vt:lpstr>
      <vt:lpstr>方正舒体</vt:lpstr>
      <vt:lpstr>方正姚体</vt:lpstr>
      <vt:lpstr>黑体</vt:lpstr>
      <vt:lpstr>宋体</vt:lpstr>
      <vt:lpstr>微软雅黑</vt:lpstr>
      <vt:lpstr>幼圆</vt:lpstr>
      <vt:lpstr>Agency FB</vt:lpstr>
      <vt:lpstr>Aharoni</vt:lpstr>
      <vt:lpstr>Arial</vt:lpstr>
      <vt:lpstr>Calibri</vt:lpstr>
      <vt:lpstr>Impact</vt:lpstr>
      <vt:lpstr>Mangal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2017年清华大学工程管理硕士XLP课程第二组第1次会议    会议日期：2017年9月14日 下午20:00-20:15   会议地点：清华大学第六教学楼6A018教室   出席人员：谢逸钦、高扬、杨梦琪、樊晓帆、杨进进    会议记录：杨进进   一.确定组织机构及人员分工   二.共同学习wiki代码编写简历及学习报告、   三.由组长谢逸钦带领练习Github及Gitkraken软件文件       下载及上传使用那个方法   四.小组成员明确职责、按部就班开始工作。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紫色花朵简约PPT模板01</dc:title>
  <dc:creator>admin013512</dc:creator>
  <cp:lastModifiedBy>ZJCZ</cp:lastModifiedBy>
  <cp:revision>103</cp:revision>
  <dcterms:created xsi:type="dcterms:W3CDTF">2017-05-09T02:27:50Z</dcterms:created>
  <dcterms:modified xsi:type="dcterms:W3CDTF">2017-09-14T18:52:02Z</dcterms:modified>
</cp:coreProperties>
</file>